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5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10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563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27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337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35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59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69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32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09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76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97C37-204F-4357-9F27-13CC044DAD30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53969-A25B-4C87-9AAA-8617AB9EED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923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Paper:Fashon</a:t>
            </a:r>
            <a:r>
              <a:rPr lang="en-US" dirty="0" smtClean="0"/>
              <a:t> Concept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            </a:t>
            </a:r>
            <a:r>
              <a:rPr lang="en-US" dirty="0" err="1" smtClean="0"/>
              <a:t>Name:Maria</a:t>
            </a:r>
            <a:r>
              <a:rPr lang="en-US" dirty="0" smtClean="0"/>
              <a:t> Khan</a:t>
            </a:r>
          </a:p>
          <a:p>
            <a:r>
              <a:rPr lang="en-US" dirty="0" smtClean="0"/>
              <a:t>     ID No:16783</a:t>
            </a:r>
          </a:p>
          <a:p>
            <a:r>
              <a:rPr lang="en-US" dirty="0" smtClean="0"/>
              <a:t>      2</a:t>
            </a:r>
            <a:r>
              <a:rPr lang="en-US" baseline="30000" dirty="0" smtClean="0"/>
              <a:t>nd</a:t>
            </a:r>
            <a:r>
              <a:rPr lang="en-US" dirty="0" smtClean="0"/>
              <a:t> Semester</a:t>
            </a:r>
          </a:p>
          <a:p>
            <a:r>
              <a:rPr lang="en-US" dirty="0" smtClean="0"/>
              <a:t>Field BFD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05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Any form of communication that a business or organization uses to inform, persuade, or remind people to buy its product </a:t>
            </a:r>
          </a:p>
          <a:p>
            <a:pPr lvl="0"/>
            <a:r>
              <a:rPr lang="en-US" dirty="0"/>
              <a:t>Inform customer about the features of the product and persuade to make a purchase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21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u="sng" dirty="0"/>
              <a:t>Sales promotion </a:t>
            </a:r>
            <a:r>
              <a:rPr lang="en-US" dirty="0"/>
              <a:t>– special contests, displayed merchandise in windows, special coupons </a:t>
            </a:r>
            <a:endParaRPr lang="en-US" dirty="0" smtClean="0">
              <a:effectLst/>
            </a:endParaRPr>
          </a:p>
          <a:p>
            <a:pPr lvl="0"/>
            <a:r>
              <a:rPr lang="en-US" dirty="0"/>
              <a:t> to increase customer traffic in a store </a:t>
            </a:r>
          </a:p>
          <a:p>
            <a:pPr lvl="0"/>
            <a:r>
              <a:rPr lang="en-US" dirty="0"/>
              <a:t>contests, displays, and coupons – do not require any direct contact with the customer</a:t>
            </a:r>
          </a:p>
          <a:p>
            <a:pPr lvl="0"/>
            <a:r>
              <a:rPr lang="en-US" u="sng" dirty="0"/>
              <a:t>Public relations and publicity </a:t>
            </a:r>
            <a:r>
              <a:rPr lang="en-US" dirty="0"/>
              <a:t>– promote the image and communications a company has with employees, customers, and the public. </a:t>
            </a:r>
            <a:endParaRPr lang="en-US" dirty="0" smtClean="0">
              <a:effectLst/>
            </a:endParaRPr>
          </a:p>
          <a:p>
            <a:pPr lvl="0"/>
            <a:r>
              <a:rPr lang="en-US" u="sng" dirty="0"/>
              <a:t>Publicity</a:t>
            </a:r>
            <a:r>
              <a:rPr lang="en-US" dirty="0"/>
              <a:t> – usually unpaid mention of a business, its employees, or its merchandise in the media</a:t>
            </a:r>
            <a:endParaRPr lang="en-US" dirty="0" smtClean="0">
              <a:effectLst/>
            </a:endParaRPr>
          </a:p>
          <a:p>
            <a:pPr lvl="0"/>
            <a:r>
              <a:rPr lang="en-US" u="sng" dirty="0"/>
              <a:t>Advertising</a:t>
            </a:r>
            <a:r>
              <a:rPr lang="en-US" dirty="0"/>
              <a:t> – paid message that a business sends to the public about the product.</a:t>
            </a:r>
            <a:endParaRPr lang="en-US" dirty="0" smtClean="0">
              <a:effectLst/>
            </a:endParaRPr>
          </a:p>
          <a:p>
            <a:pPr lvl="0"/>
            <a:r>
              <a:rPr lang="en-US" u="sng" dirty="0"/>
              <a:t>Personal selling </a:t>
            </a:r>
            <a:r>
              <a:rPr lang="en-US" dirty="0"/>
              <a:t>– requires personal communication and   contact with the customer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392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Q:Define the difference between draping and flat pattern with examples?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Answer:</a:t>
            </a:r>
          </a:p>
          <a:p>
            <a:pPr marL="0" indent="0">
              <a:buNone/>
            </a:pPr>
            <a:r>
              <a:rPr lang="en-US" u="sng" dirty="0" smtClean="0"/>
              <a:t>Difference between draping and Flat pattern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u="sng" dirty="0" smtClean="0"/>
              <a:t>Draping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                   </a:t>
            </a:r>
            <a:r>
              <a:rPr lang="en-US" dirty="0"/>
              <a:t>Fashion draping is the oldest method used since the 18th century. Currently, it is considered to be an important part in fashion </a:t>
            </a:r>
            <a:r>
              <a:rPr lang="en-US" dirty="0" err="1" smtClean="0"/>
              <a:t>designing.Fashion</a:t>
            </a:r>
            <a:r>
              <a:rPr lang="en-US" dirty="0" smtClean="0"/>
              <a:t> </a:t>
            </a:r>
            <a:r>
              <a:rPr lang="en-US" dirty="0"/>
              <a:t>Draping is the process of positioning and pinning fabric on a standard size dress form to develop the structure of a garment </a:t>
            </a:r>
            <a:r>
              <a:rPr lang="en-US" dirty="0" err="1" smtClean="0"/>
              <a:t>design.Many</a:t>
            </a:r>
            <a:r>
              <a:rPr lang="en-US" dirty="0" smtClean="0"/>
              <a:t> </a:t>
            </a:r>
            <a:r>
              <a:rPr lang="en-US" dirty="0"/>
              <a:t>types and sizes of dress forms for women, men and children are made to fulfil the requirement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Example:Chitons,togas,stolas,saris,paroes,longyis,dhotis,phonchos,shawls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242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Flat Pattern</a:t>
            </a:r>
            <a:r>
              <a:rPr lang="en-US" dirty="0" smtClean="0"/>
              <a:t>:</a:t>
            </a:r>
          </a:p>
          <a:p>
            <a:pPr marL="0" lvl="0" indent="0">
              <a:buNone/>
            </a:pPr>
            <a:r>
              <a:rPr lang="en-US" dirty="0" smtClean="0"/>
              <a:t>                     Pattern </a:t>
            </a:r>
            <a:r>
              <a:rPr lang="en-US" dirty="0"/>
              <a:t>making is an art. It is the art of manipulating and shaping a flat piece of fabric to conform to one or more curves of the human </a:t>
            </a:r>
            <a:r>
              <a:rPr lang="en-US" dirty="0" err="1" smtClean="0"/>
              <a:t>figure.Pattern</a:t>
            </a:r>
            <a:r>
              <a:rPr lang="en-US" dirty="0" smtClean="0"/>
              <a:t> </a:t>
            </a:r>
            <a:r>
              <a:rPr lang="en-US" dirty="0"/>
              <a:t>making is a bridge function between design and production</a:t>
            </a:r>
            <a:r>
              <a:rPr lang="en-US" dirty="0" smtClean="0"/>
              <a:t>.</a:t>
            </a:r>
            <a:r>
              <a:rPr lang="en-US" dirty="0"/>
              <a:t> A sketch can be turned into a garment via a pattern which interprets the design in the form of the garment </a:t>
            </a:r>
            <a:r>
              <a:rPr lang="en-US" dirty="0" err="1" smtClean="0"/>
              <a:t>components.Now</a:t>
            </a:r>
            <a:r>
              <a:rPr lang="en-US" dirty="0" smtClean="0"/>
              <a:t> </a:t>
            </a:r>
            <a:r>
              <a:rPr lang="en-US" dirty="0"/>
              <a:t>a day’s sophisticated software programs are used for pattern making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r>
              <a:rPr lang="en-US" dirty="0" smtClean="0"/>
              <a:t>Example would be side </a:t>
            </a:r>
            <a:r>
              <a:rPr lang="en-US" dirty="0" err="1" smtClean="0"/>
              <a:t>seam,shoulder</a:t>
            </a:r>
            <a:r>
              <a:rPr lang="en-US" dirty="0"/>
              <a:t> </a:t>
            </a:r>
            <a:r>
              <a:rPr lang="en-US" dirty="0" err="1" smtClean="0"/>
              <a:t>seams,and</a:t>
            </a:r>
            <a:r>
              <a:rPr lang="en-US" dirty="0" smtClean="0"/>
              <a:t> line below the hip</a:t>
            </a:r>
            <a:endParaRPr lang="en-US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59935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Q:Explain types of qualifications required for career of fashion designer?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Qualification required for career of fashion designer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u="sng" dirty="0" smtClean="0"/>
              <a:t>Natural: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This</a:t>
            </a:r>
            <a:r>
              <a:rPr lang="en-US" u="sng" dirty="0"/>
              <a:t> </a:t>
            </a:r>
            <a:r>
              <a:rPr lang="en-US" dirty="0" smtClean="0"/>
              <a:t>skill set would comprise of a decent aesthetic </a:t>
            </a:r>
            <a:r>
              <a:rPr lang="en-US" dirty="0" err="1" smtClean="0"/>
              <a:t>sense,color</a:t>
            </a:r>
            <a:r>
              <a:rPr lang="en-US" dirty="0" smtClean="0"/>
              <a:t> </a:t>
            </a:r>
            <a:r>
              <a:rPr lang="en-US" dirty="0" err="1" smtClean="0"/>
              <a:t>expertise,good</a:t>
            </a:r>
            <a:r>
              <a:rPr lang="en-US" dirty="0" smtClean="0"/>
              <a:t> </a:t>
            </a:r>
            <a:r>
              <a:rPr lang="en-US" dirty="0" err="1" smtClean="0"/>
              <a:t>tasrte</a:t>
            </a:r>
            <a:r>
              <a:rPr lang="en-US" dirty="0" smtClean="0"/>
              <a:t> and sense of trends and fashion.</a:t>
            </a:r>
          </a:p>
          <a:p>
            <a:pPr marL="0" indent="0">
              <a:buNone/>
            </a:pPr>
            <a:r>
              <a:rPr lang="en-US" dirty="0" smtClean="0"/>
              <a:t>An eye for </a:t>
            </a:r>
            <a:r>
              <a:rPr lang="en-US" dirty="0" err="1" smtClean="0"/>
              <a:t>detail,knowledge</a:t>
            </a:r>
            <a:r>
              <a:rPr lang="en-US" dirty="0" smtClean="0"/>
              <a:t> of </a:t>
            </a:r>
            <a:r>
              <a:rPr lang="en-US" dirty="0" err="1" smtClean="0"/>
              <a:t>fabricsand</a:t>
            </a:r>
            <a:r>
              <a:rPr lang="en-US" dirty="0" smtClean="0"/>
              <a:t> so </a:t>
            </a:r>
            <a:r>
              <a:rPr lang="en-US" dirty="0" err="1" smtClean="0"/>
              <a:t>onis</a:t>
            </a:r>
            <a:r>
              <a:rPr lang="en-US" dirty="0" smtClean="0"/>
              <a:t> a big plus for those serious about a career as a fashion designer</a:t>
            </a:r>
            <a:r>
              <a:rPr lang="en-US" u="sng" dirty="0" smtClean="0"/>
              <a:t>                 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249525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Acquired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</a:t>
            </a:r>
            <a:r>
              <a:rPr lang="en-US" dirty="0" err="1" smtClean="0"/>
              <a:t>Acuired</a:t>
            </a:r>
            <a:r>
              <a:rPr lang="en-US" dirty="0" smtClean="0"/>
              <a:t> skills would be a qualification from a decent ,recognized fashion </a:t>
            </a:r>
            <a:r>
              <a:rPr lang="en-US" dirty="0" err="1" smtClean="0"/>
              <a:t>institiute.You</a:t>
            </a:r>
            <a:r>
              <a:rPr lang="en-US" dirty="0" smtClean="0"/>
              <a:t> can enroll for </a:t>
            </a:r>
            <a:r>
              <a:rPr lang="en-US" dirty="0" err="1" smtClean="0"/>
              <a:t>eithera</a:t>
            </a:r>
            <a:r>
              <a:rPr lang="en-US" dirty="0" smtClean="0"/>
              <a:t> full time course or a part time certificate course.</a:t>
            </a:r>
          </a:p>
          <a:p>
            <a:pPr marL="0" indent="0">
              <a:buNone/>
            </a:pPr>
            <a:r>
              <a:rPr lang="en-US" dirty="0" smtClean="0"/>
              <a:t>Not that the course are not just available for graduates or people wit high </a:t>
            </a:r>
            <a:r>
              <a:rPr lang="en-US" dirty="0" err="1" smtClean="0"/>
              <a:t>qualification.There</a:t>
            </a:r>
            <a:r>
              <a:rPr lang="en-US" dirty="0" smtClean="0"/>
              <a:t> are several short term certificates course that are offered by the same fashion </a:t>
            </a:r>
            <a:r>
              <a:rPr lang="en-US" dirty="0" err="1" smtClean="0"/>
              <a:t>instituite</a:t>
            </a:r>
            <a:r>
              <a:rPr lang="en-US" dirty="0" smtClean="0"/>
              <a:t> for super </a:t>
            </a:r>
            <a:r>
              <a:rPr lang="en-US" dirty="0" err="1" smtClean="0"/>
              <a:t>specialization,on</a:t>
            </a:r>
            <a:r>
              <a:rPr lang="en-US" dirty="0" smtClean="0"/>
              <a:t> a part time basis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355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And False: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Introverts prefer light &amp; sober colors for clothing </a:t>
            </a:r>
            <a:r>
              <a:rPr lang="en-US" dirty="0" smtClean="0">
                <a:solidFill>
                  <a:srgbClr val="FF0000"/>
                </a:solidFill>
              </a:rPr>
              <a:t>(True)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Adolescents do like the influence of their parents and elders regarding their clothes.</a:t>
            </a:r>
            <a:r>
              <a:rPr lang="en-US" dirty="0" smtClean="0">
                <a:solidFill>
                  <a:srgbClr val="FF0000"/>
                </a:solidFill>
              </a:rPr>
              <a:t>(False)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work as assistant for any reputed fashion design firm in the initial phase is a positive point.</a:t>
            </a:r>
            <a:r>
              <a:rPr lang="en-US" dirty="0" smtClean="0">
                <a:solidFill>
                  <a:srgbClr val="FF0000"/>
                </a:solidFill>
              </a:rPr>
              <a:t>(False)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Actual transportation of the product is known as distribution.</a:t>
            </a:r>
            <a:r>
              <a:rPr lang="en-US" dirty="0" smtClean="0">
                <a:solidFill>
                  <a:srgbClr val="FF0000"/>
                </a:solidFill>
              </a:rPr>
              <a:t>(True)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the 1960s Hollywood glamour took a hold on the United States.</a:t>
            </a:r>
            <a:r>
              <a:rPr lang="en-US" dirty="0" smtClean="0">
                <a:solidFill>
                  <a:srgbClr val="FF0000"/>
                </a:solidFill>
              </a:rPr>
              <a:t>(False)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Consumer attitudes and values are often represented by psychographics level.</a:t>
            </a:r>
            <a:r>
              <a:rPr lang="en-US" dirty="0" smtClean="0">
                <a:solidFill>
                  <a:srgbClr val="FF0000"/>
                </a:solidFill>
              </a:rPr>
              <a:t>(True)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314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clothes of black, white or dull colors are used in marriage events.</a:t>
            </a:r>
            <a:r>
              <a:rPr lang="en-US" dirty="0" smtClean="0">
                <a:solidFill>
                  <a:srgbClr val="FF0000"/>
                </a:solidFill>
              </a:rPr>
              <a:t>(False)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Frills make a person look fatter and taller.</a:t>
            </a:r>
            <a:r>
              <a:rPr lang="en-US" dirty="0" smtClean="0">
                <a:solidFill>
                  <a:srgbClr val="FF0000"/>
                </a:solidFill>
              </a:rPr>
              <a:t>(True)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Block pattern is a stylized part of pattern.</a:t>
            </a:r>
            <a:r>
              <a:rPr lang="en-US" dirty="0" smtClean="0">
                <a:solidFill>
                  <a:srgbClr val="FF0000"/>
                </a:solidFill>
              </a:rPr>
              <a:t>(False)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drape dress accurately with measurement on mannequin need taping</a:t>
            </a:r>
            <a:r>
              <a:rPr lang="en-US" smtClean="0"/>
              <a:t>.</a:t>
            </a:r>
            <a:r>
              <a:rPr lang="en-US" smtClean="0">
                <a:solidFill>
                  <a:srgbClr val="FF0000"/>
                </a:solidFill>
              </a:rPr>
              <a:t>(True)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737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647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25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the </a:t>
            </a:r>
            <a:r>
              <a:rPr lang="en-US" dirty="0" err="1" smtClean="0"/>
              <a:t>blaks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Fashion design is the </a:t>
            </a:r>
            <a:r>
              <a:rPr lang="en-US" dirty="0" smtClean="0">
                <a:solidFill>
                  <a:srgbClr val="FF0000"/>
                </a:solidFill>
              </a:rPr>
              <a:t>applied</a:t>
            </a:r>
            <a:r>
              <a:rPr lang="en-US" dirty="0" smtClean="0"/>
              <a:t> art.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Fashion draping</a:t>
            </a:r>
            <a:r>
              <a:rPr lang="en-US" dirty="0" smtClean="0"/>
              <a:t> is the oldest method used since the 18th century for garment design.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Pricing</a:t>
            </a:r>
            <a:r>
              <a:rPr lang="en-US" dirty="0" smtClean="0"/>
              <a:t> is the process of setting the value or cost at the right level. </a:t>
            </a:r>
          </a:p>
          <a:p>
            <a:endParaRPr lang="en-US" dirty="0" smtClean="0"/>
          </a:p>
          <a:p>
            <a:r>
              <a:rPr lang="en-US" dirty="0" smtClean="0"/>
              <a:t>To dress up properly is going to camouflages figure </a:t>
            </a:r>
            <a:r>
              <a:rPr lang="en-US" dirty="0" smtClean="0">
                <a:solidFill>
                  <a:srgbClr val="FF0000"/>
                </a:solidFill>
              </a:rPr>
              <a:t>Flaws</a:t>
            </a:r>
            <a:r>
              <a:rPr lang="en-US" dirty="0" smtClean="0"/>
              <a:t> . </a:t>
            </a:r>
          </a:p>
          <a:p>
            <a:endParaRPr lang="en-US" dirty="0" smtClean="0"/>
          </a:p>
          <a:p>
            <a:r>
              <a:rPr lang="en-US" dirty="0" smtClean="0"/>
              <a:t>Rough sketches of garment are transferred to </a:t>
            </a:r>
            <a:r>
              <a:rPr lang="en-US" dirty="0" err="1" smtClean="0">
                <a:solidFill>
                  <a:srgbClr val="FF0000"/>
                </a:solidFill>
              </a:rPr>
              <a:t>croquis</a:t>
            </a:r>
            <a:r>
              <a:rPr lang="en-US" dirty="0" smtClean="0"/>
              <a:t> for fashion sketch.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92592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29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Fashion </a:t>
            </a:r>
            <a:r>
              <a:rPr lang="en-US" dirty="0" smtClean="0">
                <a:solidFill>
                  <a:srgbClr val="FF0000"/>
                </a:solidFill>
              </a:rPr>
              <a:t>Marketers</a:t>
            </a:r>
            <a:r>
              <a:rPr lang="en-US" dirty="0" smtClean="0"/>
              <a:t> must offer the right product at the right time and right price.</a:t>
            </a:r>
          </a:p>
          <a:p>
            <a:endParaRPr lang="en-US" dirty="0" smtClean="0"/>
          </a:p>
          <a:p>
            <a:r>
              <a:rPr lang="en-US" dirty="0" smtClean="0"/>
              <a:t>The huge and growing demand for </a:t>
            </a:r>
            <a:r>
              <a:rPr lang="en-US" dirty="0" smtClean="0">
                <a:solidFill>
                  <a:srgbClr val="FF0000"/>
                </a:solidFill>
              </a:rPr>
              <a:t>Designer Wear</a:t>
            </a:r>
            <a:r>
              <a:rPr lang="en-US" dirty="0" smtClean="0"/>
              <a:t> equally outsized quantity of exports.</a:t>
            </a:r>
          </a:p>
          <a:p>
            <a:r>
              <a:rPr lang="en-US" dirty="0" smtClean="0"/>
              <a:t>Statistics which shows where people live is </a:t>
            </a:r>
            <a:r>
              <a:rPr lang="en-US" dirty="0" err="1" smtClean="0">
                <a:solidFill>
                  <a:srgbClr val="FF0000"/>
                </a:solidFill>
              </a:rPr>
              <a:t>geographics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Infants</a:t>
            </a:r>
            <a:r>
              <a:rPr lang="en-US" dirty="0" smtClean="0"/>
              <a:t> sleeps most of the time the clothes should be loose and comfortable.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Darts</a:t>
            </a:r>
            <a:r>
              <a:rPr lang="en-US" dirty="0" smtClean="0"/>
              <a:t> convert the flat piece of cloth into a three dimensional form.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29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B.Choose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</a:t>
            </a:r>
            <a:r>
              <a:rPr lang="en-US" dirty="0" smtClean="0"/>
              <a:t>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 of positioning and pinning of fabric to design a costume. </a:t>
            </a:r>
          </a:p>
          <a:p>
            <a:pPr marL="0" indent="0">
              <a:buNone/>
            </a:pPr>
            <a:r>
              <a:rPr lang="en-US" dirty="0" smtClean="0"/>
              <a:t>       (</a:t>
            </a:r>
            <a:r>
              <a:rPr lang="en-US" dirty="0" smtClean="0">
                <a:solidFill>
                  <a:srgbClr val="FF0000"/>
                </a:solidFill>
              </a:rPr>
              <a:t>mannequin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Pop music, film and photography gained popularity. </a:t>
            </a:r>
          </a:p>
          <a:p>
            <a:pPr marL="0" indent="0">
              <a:buNone/>
            </a:pPr>
            <a:r>
              <a:rPr lang="en-US" dirty="0" smtClean="0"/>
              <a:t>      (</a:t>
            </a:r>
            <a:r>
              <a:rPr lang="en-US" dirty="0" smtClean="0">
                <a:solidFill>
                  <a:srgbClr val="FF0000"/>
                </a:solidFill>
              </a:rPr>
              <a:t>1960s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Big buttons with big button holes or zips should be used.</a:t>
            </a:r>
          </a:p>
          <a:p>
            <a:pPr marL="0" indent="0">
              <a:buNone/>
            </a:pPr>
            <a:r>
              <a:rPr lang="en-US" dirty="0" smtClean="0"/>
              <a:t>      (</a:t>
            </a:r>
            <a:r>
              <a:rPr lang="en-US" dirty="0" smtClean="0">
                <a:solidFill>
                  <a:srgbClr val="FF0000"/>
                </a:solidFill>
              </a:rPr>
              <a:t>old people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8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Cool, soft &amp; light colored clothes having sweat absorbing qualities.</a:t>
            </a:r>
          </a:p>
          <a:p>
            <a:pPr marL="0" indent="0">
              <a:buNone/>
            </a:pPr>
            <a:r>
              <a:rPr lang="en-US" dirty="0" smtClean="0"/>
              <a:t>     (</a:t>
            </a:r>
            <a:r>
              <a:rPr lang="en-US" dirty="0" smtClean="0">
                <a:solidFill>
                  <a:srgbClr val="FF0000"/>
                </a:solidFill>
              </a:rPr>
              <a:t>summer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Depiction of products comes in royalty of the ancient world.</a:t>
            </a:r>
          </a:p>
          <a:p>
            <a:pPr marL="0" indent="0">
              <a:buNone/>
            </a:pPr>
            <a:r>
              <a:rPr lang="en-US" dirty="0" smtClean="0"/>
              <a:t>    (</a:t>
            </a:r>
            <a:r>
              <a:rPr lang="en-US" dirty="0" smtClean="0">
                <a:solidFill>
                  <a:srgbClr val="FF0000"/>
                </a:solidFill>
              </a:rPr>
              <a:t>haute couture</a:t>
            </a:r>
            <a:r>
              <a:rPr lang="en-US" dirty="0" smtClean="0"/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84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Q:What is meant by four Ps of Marketing?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Answer:</a:t>
            </a:r>
          </a:p>
          <a:p>
            <a:pPr marL="0" indent="0">
              <a:buNone/>
            </a:pPr>
            <a:r>
              <a:rPr lang="en-US" u="sng" dirty="0" smtClean="0"/>
              <a:t>Four Ps of Marketing: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The 4 P’s of marketing are </a:t>
            </a:r>
            <a:r>
              <a:rPr lang="en-US" dirty="0" err="1" smtClean="0"/>
              <a:t>product,price,place,and</a:t>
            </a:r>
            <a:r>
              <a:rPr lang="en-US" dirty="0" smtClean="0"/>
              <a:t> </a:t>
            </a:r>
            <a:r>
              <a:rPr lang="en-US" dirty="0" err="1" smtClean="0"/>
              <a:t>promotion.The</a:t>
            </a:r>
            <a:r>
              <a:rPr lang="en-US" dirty="0" smtClean="0"/>
              <a:t> 4 P’s of marketing also known is the marketing </a:t>
            </a:r>
            <a:r>
              <a:rPr lang="en-US" dirty="0" err="1" smtClean="0"/>
              <a:t>mix,are</a:t>
            </a:r>
            <a:r>
              <a:rPr lang="en-US" dirty="0" smtClean="0"/>
              <a:t> essential in helping a company to make necessary decisions in </a:t>
            </a:r>
            <a:r>
              <a:rPr lang="en-US" dirty="0" err="1" smtClean="0"/>
              <a:t>oreder</a:t>
            </a:r>
            <a:r>
              <a:rPr lang="en-US" dirty="0" smtClean="0"/>
              <a:t> to launch a </a:t>
            </a:r>
            <a:r>
              <a:rPr lang="en-US" dirty="0" err="1" smtClean="0"/>
              <a:t>succesfull</a:t>
            </a:r>
            <a:r>
              <a:rPr lang="en-US" dirty="0" smtClean="0"/>
              <a:t> </a:t>
            </a:r>
            <a:r>
              <a:rPr lang="en-US" dirty="0" err="1" smtClean="0"/>
              <a:t>products.It</a:t>
            </a:r>
            <a:r>
              <a:rPr lang="en-US" dirty="0" smtClean="0"/>
              <a:t> </a:t>
            </a:r>
            <a:r>
              <a:rPr lang="en-US" dirty="0"/>
              <a:t>consists of our basic marketing strategies known as the four P’s of marketing.</a:t>
            </a:r>
          </a:p>
          <a:p>
            <a:r>
              <a:rPr lang="en-US" dirty="0"/>
              <a:t>1. Product </a:t>
            </a:r>
          </a:p>
          <a:p>
            <a:r>
              <a:rPr lang="en-US" dirty="0"/>
              <a:t>2. Place </a:t>
            </a:r>
          </a:p>
          <a:p>
            <a:r>
              <a:rPr lang="en-US" dirty="0"/>
              <a:t>3. Price </a:t>
            </a:r>
          </a:p>
          <a:p>
            <a:r>
              <a:rPr lang="en-US" dirty="0"/>
              <a:t>4. Promotion</a:t>
            </a:r>
          </a:p>
          <a:p>
            <a:pPr marL="0" indent="0">
              <a:buNone/>
            </a:pPr>
            <a:r>
              <a:rPr lang="en-US" dirty="0" smtClean="0"/>
              <a:t>    These </a:t>
            </a:r>
            <a:r>
              <a:rPr lang="en-US" dirty="0"/>
              <a:t>are the basic elements to satisfy a customer’s needs and wants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16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Which company is offering for sale to customers to satisfy their needs and wants</a:t>
            </a:r>
          </a:p>
          <a:p>
            <a:pPr lvl="0"/>
            <a:r>
              <a:rPr lang="en-US" dirty="0"/>
              <a:t>includes goods and/or services </a:t>
            </a:r>
          </a:p>
          <a:p>
            <a:pPr lvl="0"/>
            <a:r>
              <a:rPr lang="en-US" dirty="0"/>
              <a:t>Strategies that include producing, packaging, and naming a product. </a:t>
            </a:r>
          </a:p>
          <a:p>
            <a:r>
              <a:rPr lang="en-US" dirty="0"/>
              <a:t>Ex. jeans, sweaters, jewelry, hairstyling</a:t>
            </a:r>
          </a:p>
        </p:txBody>
      </p:sp>
    </p:spTree>
    <p:extLst>
      <p:ext uri="{BB962C8B-B14F-4D97-AF65-F5344CB8AC3E}">
        <p14:creationId xmlns:p14="http://schemas.microsoft.com/office/powerpoint/2010/main" val="315273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way products are distributed and their systems of delivery </a:t>
            </a:r>
          </a:p>
          <a:p>
            <a:pPr lvl="0"/>
            <a:r>
              <a:rPr lang="en-US" dirty="0"/>
              <a:t>Getting the product to consumers and the steps of distribution </a:t>
            </a:r>
          </a:p>
          <a:p>
            <a:pPr lvl="0"/>
            <a:r>
              <a:rPr lang="en-US" dirty="0"/>
              <a:t>How and where a product will be distributed </a:t>
            </a:r>
          </a:p>
          <a:p>
            <a:pPr lvl="0"/>
            <a:r>
              <a:rPr lang="en-US" dirty="0"/>
              <a:t>Where the customer will purchase the item </a:t>
            </a:r>
          </a:p>
          <a:p>
            <a:pPr lvl="0"/>
            <a:r>
              <a:rPr lang="en-US" dirty="0"/>
              <a:t>When the product will be distributed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42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amount of money consumers will pay for a product </a:t>
            </a:r>
          </a:p>
          <a:p>
            <a:pPr lvl="0"/>
            <a:r>
              <a:rPr lang="en-US" dirty="0"/>
              <a:t>have to determine how much consumers are willing to pay </a:t>
            </a:r>
          </a:p>
          <a:p>
            <a:pPr lvl="0"/>
            <a:r>
              <a:rPr lang="en-US" dirty="0"/>
              <a:t>Depends on the price of producing the item, the markup, and the customer demand. </a:t>
            </a:r>
          </a:p>
          <a:p>
            <a:pPr lvl="0"/>
            <a:r>
              <a:rPr lang="en-US" dirty="0"/>
              <a:t>Goal: Business must make a profit.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86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1037</Words>
  <Application>Microsoft Office PowerPoint</Application>
  <PresentationFormat>Widescreen</PresentationFormat>
  <Paragraphs>110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Paper:Fashon Concept</vt:lpstr>
      <vt:lpstr>Fill in the blaks:</vt:lpstr>
      <vt:lpstr>PowerPoint Presentation</vt:lpstr>
      <vt:lpstr>B.Choose The Correct Answer</vt:lpstr>
      <vt:lpstr>PowerPoint Presentation</vt:lpstr>
      <vt:lpstr>Q:What is meant by four Ps of Marketing?</vt:lpstr>
      <vt:lpstr>1.Product</vt:lpstr>
      <vt:lpstr>2.Place</vt:lpstr>
      <vt:lpstr>3.Price</vt:lpstr>
      <vt:lpstr>4.Promotion</vt:lpstr>
      <vt:lpstr>Types Of Promotion</vt:lpstr>
      <vt:lpstr>Q:Define the difference between draping and flat pattern with examples? </vt:lpstr>
      <vt:lpstr>PowerPoint Presentation</vt:lpstr>
      <vt:lpstr>Q:Explain types of qualifications required for career of fashion designer?</vt:lpstr>
      <vt:lpstr>PowerPoint Presentation</vt:lpstr>
      <vt:lpstr>True And False:</vt:lpstr>
      <vt:lpstr>PowerPoint Presentation</vt:lpstr>
      <vt:lpstr>PowerPoint Presentation</vt:lpstr>
      <vt:lpstr>PowerPoint Presentation</vt:lpstr>
      <vt:lpstr>PowerPoint Presentation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9</cp:revision>
  <dcterms:created xsi:type="dcterms:W3CDTF">2020-06-23T07:40:00Z</dcterms:created>
  <dcterms:modified xsi:type="dcterms:W3CDTF">2020-06-23T08:49:36Z</dcterms:modified>
</cp:coreProperties>
</file>