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Muhammad </a:t>
            </a:r>
            <a:r>
              <a:rPr lang="en-US"/>
              <a:t>U</a:t>
            </a:r>
            <a:r>
              <a:rPr lang="en-US" smtClean="0"/>
              <a:t>mar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D  #     16799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04800"/>
            <a:ext cx="6705599" cy="6553200"/>
          </a:xfrm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Muhammad  </a:t>
            </a:r>
            <a:r>
              <a:rPr lang="en-US" sz="1000" dirty="0" err="1" smtClean="0"/>
              <a:t>U</a:t>
            </a:r>
            <a:r>
              <a:rPr lang="en-US" sz="1000" dirty="0" err="1" smtClean="0"/>
              <a:t>mar</a:t>
            </a:r>
            <a:endParaRPr lang="en-US" sz="1000" dirty="0" smtClean="0"/>
          </a:p>
          <a:p>
            <a:r>
              <a:rPr lang="en-US" sz="1000" dirty="0" smtClean="0"/>
              <a:t>16799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3999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28599"/>
            <a:ext cx="7405961" cy="5655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857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09600"/>
            <a:ext cx="6858000" cy="45862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17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Muhammad Umar</vt:lpstr>
      <vt:lpstr> </vt:lpstr>
      <vt:lpstr>Slide 3</vt:lpstr>
      <vt:lpstr>Slide 4</vt:lpstr>
      <vt:lpstr>Slide 5</vt:lpstr>
      <vt:lpstr>Slide 6</vt:lpstr>
      <vt:lpstr>Slide 7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Zia  urrahaman</dc:title>
  <dc:creator>SAHIR</dc:creator>
  <cp:lastModifiedBy>SAHIR</cp:lastModifiedBy>
  <cp:revision>8</cp:revision>
  <dcterms:created xsi:type="dcterms:W3CDTF">2020-04-24T01:35:45Z</dcterms:created>
  <dcterms:modified xsi:type="dcterms:W3CDTF">2020-04-24T01:58:11Z</dcterms:modified>
</cp:coreProperties>
</file>