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0354B4-BEE2-4ED1-B3FE-98572E22216E}" type="datetimeFigureOut">
              <a:rPr lang="en-US" smtClean="0"/>
              <a:t>6/22/2020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A5061F-0B23-4380-B677-AB3D98BB98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0354B4-BEE2-4ED1-B3FE-98572E22216E}"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0354B4-BEE2-4ED1-B3FE-98572E22216E}"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0354B4-BEE2-4ED1-B3FE-98572E22216E}"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0354B4-BEE2-4ED1-B3FE-98572E22216E}"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5061F-0B23-4380-B677-AB3D98BB98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0354B4-BEE2-4ED1-B3FE-98572E22216E}"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0354B4-BEE2-4ED1-B3FE-98572E22216E}"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0354B4-BEE2-4ED1-B3FE-98572E22216E}"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354B4-BEE2-4ED1-B3FE-98572E22216E}"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0354B4-BEE2-4ED1-B3FE-98572E22216E}"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5061F-0B23-4380-B677-AB3D98BB98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0354B4-BEE2-4ED1-B3FE-98572E22216E}"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A5061F-0B23-4380-B677-AB3D98BB983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0354B4-BEE2-4ED1-B3FE-98572E22216E}" type="datetimeFigureOut">
              <a:rPr lang="en-US" smtClean="0"/>
              <a:t>6/22/2020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A5061F-0B23-4380-B677-AB3D98BB983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Name :</a:t>
            </a:r>
            <a:r>
              <a:rPr lang="en-US" dirty="0" err="1" smtClean="0"/>
              <a:t>Waqar</a:t>
            </a:r>
            <a:r>
              <a:rPr lang="en-US" dirty="0" smtClean="0"/>
              <a:t> Ahmad Jan</a:t>
            </a:r>
            <a:br>
              <a:rPr lang="en-US" dirty="0" smtClean="0"/>
            </a:br>
            <a:r>
              <a:rPr lang="en-US" dirty="0" smtClean="0"/>
              <a:t>ID NO:16653</a:t>
            </a:r>
            <a:endParaRPr lang="en-US" dirty="0"/>
          </a:p>
        </p:txBody>
      </p:sp>
      <p:sp>
        <p:nvSpPr>
          <p:cNvPr id="3" name="Subtitle 2"/>
          <p:cNvSpPr>
            <a:spLocks noGrp="1"/>
          </p:cNvSpPr>
          <p:nvPr>
            <p:ph type="subTitle" idx="1"/>
          </p:nvPr>
        </p:nvSpPr>
        <p:spPr/>
        <p:txBody>
          <a:bodyPr>
            <a:normAutofit/>
          </a:bodyPr>
          <a:lstStyle/>
          <a:p>
            <a:pPr algn="ctr"/>
            <a:r>
              <a:rPr lang="en-US" sz="4800" dirty="0" err="1" smtClean="0"/>
              <a:t>Department:BS</a:t>
            </a:r>
            <a:r>
              <a:rPr lang="en-US" sz="4800" dirty="0" smtClean="0"/>
              <a:t> RADIOLOGY</a:t>
            </a:r>
          </a:p>
          <a:p>
            <a:pPr algn="ctr"/>
            <a:r>
              <a:rPr lang="en-US" sz="4800" dirty="0" err="1" smtClean="0"/>
              <a:t>Paper:Islamic</a:t>
            </a:r>
            <a:r>
              <a:rPr lang="en-US" sz="4800" dirty="0" smtClean="0"/>
              <a:t> Education</a:t>
            </a:r>
          </a:p>
        </p:txBody>
      </p:sp>
    </p:spTree>
    <p:extLst>
      <p:ext uri="{BB962C8B-B14F-4D97-AF65-F5344CB8AC3E}">
        <p14:creationId xmlns:p14="http://schemas.microsoft.com/office/powerpoint/2010/main" val="540488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Question5: W</a:t>
            </a:r>
            <a:r>
              <a:rPr lang="en-US" dirty="0" smtClean="0"/>
              <a:t>hat is </a:t>
            </a:r>
            <a:r>
              <a:rPr lang="en-US" dirty="0" err="1" smtClean="0"/>
              <a:t>tawhid</a:t>
            </a:r>
            <a:r>
              <a:rPr lang="en-US" dirty="0" smtClean="0"/>
              <a:t> &amp; prophet hood in </a:t>
            </a:r>
            <a:r>
              <a:rPr lang="en-US" dirty="0" err="1" smtClean="0"/>
              <a:t>islam</a:t>
            </a:r>
            <a:r>
              <a:rPr lang="en-US" dirty="0"/>
              <a:t>.</a:t>
            </a:r>
            <a:endParaRPr lang="en-US" b="1" u="sng" dirty="0"/>
          </a:p>
        </p:txBody>
      </p:sp>
      <p:sp>
        <p:nvSpPr>
          <p:cNvPr id="3" name="Content Placeholder 2"/>
          <p:cNvSpPr>
            <a:spLocks noGrp="1"/>
          </p:cNvSpPr>
          <p:nvPr>
            <p:ph idx="1"/>
          </p:nvPr>
        </p:nvSpPr>
        <p:spPr/>
        <p:txBody>
          <a:bodyPr/>
          <a:lstStyle/>
          <a:p>
            <a:r>
              <a:rPr lang="en-US" b="1" u="sng" dirty="0" smtClean="0"/>
              <a:t>Answer: </a:t>
            </a:r>
          </a:p>
          <a:p>
            <a:r>
              <a:rPr lang="en-US" b="1" u="sng" dirty="0" err="1" smtClean="0"/>
              <a:t>Tawhid</a:t>
            </a:r>
            <a:r>
              <a:rPr lang="en-US" b="1" u="sng" dirty="0" smtClean="0"/>
              <a:t>: </a:t>
            </a:r>
          </a:p>
          <a:p>
            <a:r>
              <a:rPr lang="en-US" dirty="0" err="1" smtClean="0"/>
              <a:t>Tawhid</a:t>
            </a:r>
            <a:r>
              <a:rPr lang="en-US" dirty="0" smtClean="0"/>
              <a:t> is the most important Islamic belief.</a:t>
            </a:r>
          </a:p>
          <a:p>
            <a:r>
              <a:rPr lang="en-US" dirty="0" smtClean="0"/>
              <a:t>It means the</a:t>
            </a:r>
            <a:r>
              <a:rPr lang="en-US" b="1" dirty="0" smtClean="0"/>
              <a:t> ONENESS </a:t>
            </a:r>
            <a:r>
              <a:rPr lang="en-US" dirty="0" smtClean="0"/>
              <a:t>or </a:t>
            </a:r>
            <a:r>
              <a:rPr lang="en-US" b="1" dirty="0" smtClean="0"/>
              <a:t>UNIQUENESS</a:t>
            </a:r>
            <a:r>
              <a:rPr lang="en-US" dirty="0" smtClean="0"/>
              <a:t> of Allah.</a:t>
            </a:r>
          </a:p>
          <a:p>
            <a:r>
              <a:rPr lang="en-US" dirty="0" smtClean="0"/>
              <a:t>It is the main part of </a:t>
            </a:r>
            <a:r>
              <a:rPr lang="en-US" dirty="0" err="1" smtClean="0"/>
              <a:t>iman</a:t>
            </a:r>
            <a:r>
              <a:rPr lang="en-US" dirty="0" smtClean="0"/>
              <a:t>  (faith).</a:t>
            </a:r>
          </a:p>
          <a:p>
            <a:endParaRPr lang="en-US" dirty="0" smtClean="0"/>
          </a:p>
        </p:txBody>
      </p:sp>
    </p:spTree>
    <p:extLst>
      <p:ext uri="{BB962C8B-B14F-4D97-AF65-F5344CB8AC3E}">
        <p14:creationId xmlns:p14="http://schemas.microsoft.com/office/powerpoint/2010/main" val="228341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Prophet Hood:</a:t>
            </a:r>
            <a:endParaRPr lang="en-US" b="1" u="sng" dirty="0"/>
          </a:p>
        </p:txBody>
      </p:sp>
      <p:sp>
        <p:nvSpPr>
          <p:cNvPr id="3" name="Content Placeholder 2"/>
          <p:cNvSpPr>
            <a:spLocks noGrp="1"/>
          </p:cNvSpPr>
          <p:nvPr>
            <p:ph idx="1"/>
          </p:nvPr>
        </p:nvSpPr>
        <p:spPr/>
        <p:txBody>
          <a:bodyPr>
            <a:normAutofit fontScale="92500"/>
          </a:bodyPr>
          <a:lstStyle/>
          <a:p>
            <a:r>
              <a:rPr lang="en-US" dirty="0" err="1" smtClean="0"/>
              <a:t>Risalat</a:t>
            </a:r>
            <a:r>
              <a:rPr lang="en-US" dirty="0" smtClean="0"/>
              <a:t> derived from the word </a:t>
            </a:r>
            <a:r>
              <a:rPr lang="en-US" dirty="0" err="1" smtClean="0"/>
              <a:t>Rasal</a:t>
            </a:r>
            <a:r>
              <a:rPr lang="en-US" dirty="0" smtClean="0"/>
              <a:t> which means to send.</a:t>
            </a:r>
          </a:p>
          <a:p>
            <a:r>
              <a:rPr lang="en-US" dirty="0" smtClean="0"/>
              <a:t>In Islamic terms, it means to convey the message of Allah to his worshippers.</a:t>
            </a:r>
          </a:p>
          <a:p>
            <a:r>
              <a:rPr lang="en-US" dirty="0" smtClean="0"/>
              <a:t>The word </a:t>
            </a:r>
            <a:r>
              <a:rPr lang="en-US" dirty="0" err="1" smtClean="0"/>
              <a:t>paighamber</a:t>
            </a:r>
            <a:r>
              <a:rPr lang="en-US" dirty="0" smtClean="0"/>
              <a:t>  which is of Persian language has almost the same meaning i.e., (one who has a message. ) </a:t>
            </a:r>
          </a:p>
          <a:p>
            <a:r>
              <a:rPr lang="en-US" dirty="0" smtClean="0"/>
              <a:t>From the point of view of religious as well as Islamic terminology,  there is some difference between a prophet &amp; a messenger, </a:t>
            </a:r>
            <a:r>
              <a:rPr lang="en-US" dirty="0" err="1" smtClean="0"/>
              <a:t>Nabee</a:t>
            </a:r>
            <a:r>
              <a:rPr lang="en-US" dirty="0" smtClean="0"/>
              <a:t>(prophet) is a general word but the </a:t>
            </a:r>
            <a:r>
              <a:rPr lang="en-US" dirty="0" err="1" smtClean="0"/>
              <a:t>rasool</a:t>
            </a:r>
            <a:r>
              <a:rPr lang="en-US" dirty="0" smtClean="0"/>
              <a:t> (messenger) is a term exclusively used for a few members of people .</a:t>
            </a:r>
            <a:endParaRPr lang="en-US" dirty="0"/>
          </a:p>
        </p:txBody>
      </p:sp>
    </p:spTree>
    <p:extLst>
      <p:ext uri="{BB962C8B-B14F-4D97-AF65-F5344CB8AC3E}">
        <p14:creationId xmlns:p14="http://schemas.microsoft.com/office/powerpoint/2010/main" val="2189464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Every messenger is prophet but every prophet </a:t>
            </a:r>
            <a:r>
              <a:rPr lang="en-US" dirty="0"/>
              <a:t>i</a:t>
            </a:r>
            <a:r>
              <a:rPr lang="en-US" dirty="0" smtClean="0"/>
              <a:t>s not messenger.</a:t>
            </a:r>
          </a:p>
          <a:p>
            <a:pPr marL="0" indent="0">
              <a:buNone/>
            </a:pPr>
            <a:r>
              <a:rPr lang="en-US" dirty="0" smtClean="0"/>
              <a:t>A messenger is descended with a new book but the scriptures revealed on a prophet are the once which confirm the teaching of a particular book.</a:t>
            </a:r>
          </a:p>
          <a:p>
            <a:pPr marL="0" indent="0">
              <a:buNone/>
            </a:pPr>
            <a:r>
              <a:rPr lang="en-US" dirty="0" smtClean="0"/>
              <a:t>Often it so happened that a </a:t>
            </a:r>
            <a:r>
              <a:rPr lang="en-US" dirty="0" err="1" smtClean="0"/>
              <a:t>rasool</a:t>
            </a:r>
            <a:r>
              <a:rPr lang="en-US" dirty="0" smtClean="0"/>
              <a:t> was considered the founder of a new religion later on by his followers but this was not the case with prophet.</a:t>
            </a:r>
          </a:p>
          <a:p>
            <a:pPr marL="0" indent="0">
              <a:buNone/>
            </a:pPr>
            <a:endParaRPr lang="en-US" dirty="0" smtClean="0"/>
          </a:p>
        </p:txBody>
      </p:sp>
    </p:spTree>
    <p:extLst>
      <p:ext uri="{BB962C8B-B14F-4D97-AF65-F5344CB8AC3E}">
        <p14:creationId xmlns:p14="http://schemas.microsoft.com/office/powerpoint/2010/main" val="1823104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r>
              <a:rPr lang="en-US" dirty="0" smtClean="0"/>
              <a:t>The word Islam &amp; amah need some explanation .</a:t>
            </a:r>
          </a:p>
          <a:p>
            <a:r>
              <a:rPr lang="en-US" dirty="0" smtClean="0"/>
              <a:t>Islam mean the universal laws of nature which every prophet tried to teach but after him his followers revised then according to there own needs &amp; desires .</a:t>
            </a:r>
          </a:p>
          <a:p>
            <a:r>
              <a:rPr lang="en-US" dirty="0" smtClean="0"/>
              <a:t>Namely, the principals of Islam were common to all religion in  the beginning due to this commonly all these prophets belong to the same amah i.e.  Islamic amah the word  amah doesn't mean nation but a community  which has no boundaries  of countries &amp; countries but it has the member of every book in comer of the word.</a:t>
            </a:r>
          </a:p>
        </p:txBody>
      </p:sp>
    </p:spTree>
    <p:extLst>
      <p:ext uri="{BB962C8B-B14F-4D97-AF65-F5344CB8AC3E}">
        <p14:creationId xmlns:p14="http://schemas.microsoft.com/office/powerpoint/2010/main" val="1231251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lstStyle/>
          <a:p>
            <a:r>
              <a:rPr lang="en-US" dirty="0" smtClean="0"/>
              <a:t>With this clear cut concept of prophet hood </a:t>
            </a:r>
            <a:r>
              <a:rPr lang="en-US" dirty="0" err="1" smtClean="0"/>
              <a:t>islam</a:t>
            </a:r>
            <a:r>
              <a:rPr lang="en-US" dirty="0" smtClean="0"/>
              <a:t> teaches its followers to have faith &amp; all prophet.</a:t>
            </a:r>
            <a:endParaRPr lang="en-US" dirty="0"/>
          </a:p>
        </p:txBody>
      </p:sp>
    </p:spTree>
    <p:extLst>
      <p:ext uri="{BB962C8B-B14F-4D97-AF65-F5344CB8AC3E}">
        <p14:creationId xmlns:p14="http://schemas.microsoft.com/office/powerpoint/2010/main" val="27785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the meaning of Zakat?</a:t>
            </a:r>
            <a:br>
              <a:rPr lang="en-US" dirty="0" smtClean="0"/>
            </a:br>
            <a:r>
              <a:rPr lang="en-US" dirty="0"/>
              <a:t/>
            </a:r>
            <a:br>
              <a:rPr lang="en-US" dirty="0"/>
            </a:br>
            <a:r>
              <a:rPr lang="en-US" dirty="0" smtClean="0"/>
              <a:t/>
            </a:r>
            <a:br>
              <a:rPr lang="en-US" dirty="0" smtClean="0"/>
            </a:br>
            <a:r>
              <a:rPr lang="en-US" b="1" u="sng" dirty="0" smtClean="0"/>
              <a:t>Question1:</a:t>
            </a:r>
            <a:r>
              <a:rPr lang="en-US" dirty="0" smtClean="0"/>
              <a:t>What is the meaning of Zakat?&amp; explain its objectives.</a:t>
            </a:r>
            <a:endParaRPr lang="en-US" dirty="0"/>
          </a:p>
        </p:txBody>
      </p:sp>
      <p:sp>
        <p:nvSpPr>
          <p:cNvPr id="3" name="Content Placeholder 2"/>
          <p:cNvSpPr>
            <a:spLocks noGrp="1"/>
          </p:cNvSpPr>
          <p:nvPr>
            <p:ph idx="1"/>
          </p:nvPr>
        </p:nvSpPr>
        <p:spPr/>
        <p:txBody>
          <a:bodyPr/>
          <a:lstStyle/>
          <a:p>
            <a:r>
              <a:rPr lang="en-US" b="1" u="sng" dirty="0" smtClean="0"/>
              <a:t>Answer: </a:t>
            </a:r>
          </a:p>
          <a:p>
            <a:r>
              <a:rPr lang="en-US" b="1" u="sng" dirty="0"/>
              <a:t> </a:t>
            </a:r>
            <a:r>
              <a:rPr lang="en-US" b="1" u="sng" dirty="0" smtClean="0"/>
              <a:t>                </a:t>
            </a:r>
            <a:r>
              <a:rPr lang="en-US" dirty="0" smtClean="0"/>
              <a:t>There are two meanings of Zakat.</a:t>
            </a:r>
          </a:p>
          <a:p>
            <a:r>
              <a:rPr lang="en-US" dirty="0" smtClean="0"/>
              <a:t>To Clean, To make it pure.</a:t>
            </a:r>
          </a:p>
          <a:p>
            <a:r>
              <a:rPr lang="en-US" dirty="0" smtClean="0"/>
              <a:t>To Remove impediments &amp; help in growth &amp; development.</a:t>
            </a:r>
          </a:p>
          <a:p>
            <a:r>
              <a:rPr lang="en-US" dirty="0" smtClean="0"/>
              <a:t>Both Meanings are Applicable.</a:t>
            </a:r>
            <a:endParaRPr lang="en-US" dirty="0"/>
          </a:p>
        </p:txBody>
      </p:sp>
    </p:spTree>
    <p:extLst>
      <p:ext uri="{BB962C8B-B14F-4D97-AF65-F5344CB8AC3E}">
        <p14:creationId xmlns:p14="http://schemas.microsoft.com/office/powerpoint/2010/main" val="100367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of Zakat.</a:t>
            </a:r>
            <a:endParaRPr lang="en-US" dirty="0"/>
          </a:p>
        </p:txBody>
      </p:sp>
      <p:sp>
        <p:nvSpPr>
          <p:cNvPr id="3" name="Content Placeholder 2"/>
          <p:cNvSpPr>
            <a:spLocks noGrp="1"/>
          </p:cNvSpPr>
          <p:nvPr>
            <p:ph idx="1"/>
          </p:nvPr>
        </p:nvSpPr>
        <p:spPr/>
        <p:txBody>
          <a:bodyPr/>
          <a:lstStyle/>
          <a:p>
            <a:r>
              <a:rPr lang="en-US" dirty="0" smtClean="0"/>
              <a:t>Establish a welfare system in the society.</a:t>
            </a:r>
          </a:p>
          <a:p>
            <a:r>
              <a:rPr lang="en-US" dirty="0" smtClean="0"/>
              <a:t>Ensure circulation of wealth.</a:t>
            </a:r>
          </a:p>
          <a:p>
            <a:r>
              <a:rPr lang="en-US" dirty="0" smtClean="0"/>
              <a:t>Create spirit of sharing.</a:t>
            </a:r>
          </a:p>
          <a:p>
            <a:r>
              <a:rPr lang="en-US" dirty="0" smtClean="0"/>
              <a:t>Reduce love for wealth.</a:t>
            </a:r>
          </a:p>
          <a:p>
            <a:r>
              <a:rPr lang="en-US" dirty="0" smtClean="0"/>
              <a:t>Generate harmony/ love in the community.</a:t>
            </a:r>
          </a:p>
          <a:p>
            <a:r>
              <a:rPr lang="en-US" dirty="0" smtClean="0"/>
              <a:t>A way to Earn Rewards</a:t>
            </a:r>
            <a:endParaRPr lang="en-US" dirty="0"/>
          </a:p>
        </p:txBody>
      </p:sp>
    </p:spTree>
    <p:extLst>
      <p:ext uri="{BB962C8B-B14F-4D97-AF65-F5344CB8AC3E}">
        <p14:creationId xmlns:p14="http://schemas.microsoft.com/office/powerpoint/2010/main" val="61968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Question2: </a:t>
            </a:r>
            <a:r>
              <a:rPr lang="en-US" dirty="0" smtClean="0"/>
              <a:t>write prime categories of prayers &amp; what is the difference between </a:t>
            </a:r>
            <a:r>
              <a:rPr lang="en-US" dirty="0" err="1" smtClean="0"/>
              <a:t>nafl</a:t>
            </a:r>
            <a:r>
              <a:rPr lang="en-US" dirty="0" smtClean="0"/>
              <a:t> &amp; </a:t>
            </a:r>
            <a:r>
              <a:rPr lang="en-US" dirty="0" err="1" smtClean="0"/>
              <a:t>wajib</a:t>
            </a:r>
            <a:r>
              <a:rPr lang="en-US" dirty="0" smtClean="0"/>
              <a:t>?</a:t>
            </a:r>
            <a:endParaRPr lang="en-US" b="1" u="sng" dirty="0"/>
          </a:p>
        </p:txBody>
      </p:sp>
      <p:sp>
        <p:nvSpPr>
          <p:cNvPr id="3" name="Content Placeholder 2"/>
          <p:cNvSpPr>
            <a:spLocks noGrp="1"/>
          </p:cNvSpPr>
          <p:nvPr>
            <p:ph idx="1"/>
          </p:nvPr>
        </p:nvSpPr>
        <p:spPr/>
        <p:txBody>
          <a:bodyPr/>
          <a:lstStyle/>
          <a:p>
            <a:r>
              <a:rPr lang="en-US" b="1" u="sng" dirty="0" smtClean="0"/>
              <a:t>Answer:</a:t>
            </a:r>
          </a:p>
          <a:p>
            <a:r>
              <a:rPr lang="en-US" b="1" dirty="0"/>
              <a:t> </a:t>
            </a:r>
            <a:r>
              <a:rPr lang="en-US" b="1" dirty="0" smtClean="0"/>
              <a:t>               Prime categories of Prayer.</a:t>
            </a:r>
          </a:p>
          <a:p>
            <a:r>
              <a:rPr lang="en-US" dirty="0" err="1" smtClean="0"/>
              <a:t>Fard</a:t>
            </a:r>
            <a:r>
              <a:rPr lang="en-US" dirty="0" smtClean="0"/>
              <a:t> Prayer</a:t>
            </a:r>
          </a:p>
          <a:p>
            <a:r>
              <a:rPr lang="en-US" dirty="0" err="1" smtClean="0"/>
              <a:t>Wajib</a:t>
            </a:r>
            <a:r>
              <a:rPr lang="en-US" dirty="0" smtClean="0"/>
              <a:t> Prayer</a:t>
            </a:r>
          </a:p>
          <a:p>
            <a:r>
              <a:rPr lang="en-US" dirty="0" err="1" smtClean="0"/>
              <a:t>Sunnah</a:t>
            </a:r>
            <a:r>
              <a:rPr lang="en-US" dirty="0" smtClean="0"/>
              <a:t> Prayer</a:t>
            </a:r>
          </a:p>
          <a:p>
            <a:r>
              <a:rPr lang="en-US" dirty="0" err="1" smtClean="0"/>
              <a:t>Nafl</a:t>
            </a:r>
            <a:r>
              <a:rPr lang="en-US" dirty="0" smtClean="0"/>
              <a:t> Prayer</a:t>
            </a:r>
          </a:p>
          <a:p>
            <a:endParaRPr lang="en-US" dirty="0"/>
          </a:p>
        </p:txBody>
      </p:sp>
    </p:spTree>
    <p:extLst>
      <p:ext uri="{BB962C8B-B14F-4D97-AF65-F5344CB8AC3E}">
        <p14:creationId xmlns:p14="http://schemas.microsoft.com/office/powerpoint/2010/main" val="53519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a:t>
            </a:r>
            <a:r>
              <a:rPr lang="en-US" dirty="0" err="1" smtClean="0"/>
              <a:t>nafl</a:t>
            </a:r>
            <a:r>
              <a:rPr lang="en-US" dirty="0" smtClean="0"/>
              <a:t> &amp; </a:t>
            </a:r>
            <a:r>
              <a:rPr lang="en-US" dirty="0" err="1" smtClean="0"/>
              <a:t>wajib</a:t>
            </a:r>
            <a:r>
              <a:rPr lang="en-US" dirty="0" smtClean="0"/>
              <a:t> prayer.</a:t>
            </a:r>
            <a:endParaRPr lang="en-US" dirty="0"/>
          </a:p>
        </p:txBody>
      </p:sp>
      <p:sp>
        <p:nvSpPr>
          <p:cNvPr id="3" name="Content Placeholder 2"/>
          <p:cNvSpPr>
            <a:spLocks noGrp="1"/>
          </p:cNvSpPr>
          <p:nvPr>
            <p:ph idx="1"/>
          </p:nvPr>
        </p:nvSpPr>
        <p:spPr/>
        <p:txBody>
          <a:bodyPr/>
          <a:lstStyle/>
          <a:p>
            <a:r>
              <a:rPr lang="en-US" b="1" u="sng" dirty="0" err="1" smtClean="0"/>
              <a:t>Nafl</a:t>
            </a:r>
            <a:r>
              <a:rPr lang="en-US" b="1" u="sng" dirty="0" smtClean="0"/>
              <a:t>  Prayer:</a:t>
            </a:r>
          </a:p>
          <a:p>
            <a:r>
              <a:rPr lang="en-US" dirty="0" err="1" smtClean="0"/>
              <a:t>Nafl</a:t>
            </a:r>
            <a:r>
              <a:rPr lang="en-US" dirty="0" smtClean="0"/>
              <a:t> prayers are optional or voluntary prayers.</a:t>
            </a:r>
          </a:p>
          <a:p>
            <a:r>
              <a:rPr lang="en-US" dirty="0" smtClean="0"/>
              <a:t>One can offer </a:t>
            </a:r>
            <a:r>
              <a:rPr lang="en-US" dirty="0" err="1" smtClean="0"/>
              <a:t>nafl</a:t>
            </a:r>
            <a:r>
              <a:rPr lang="en-US" dirty="0" smtClean="0"/>
              <a:t> prayers depending on ones will.</a:t>
            </a:r>
          </a:p>
        </p:txBody>
      </p:sp>
    </p:spTree>
    <p:extLst>
      <p:ext uri="{BB962C8B-B14F-4D97-AF65-F5344CB8AC3E}">
        <p14:creationId xmlns:p14="http://schemas.microsoft.com/office/powerpoint/2010/main" val="171126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Wajib</a:t>
            </a:r>
            <a:r>
              <a:rPr lang="en-US" b="1" u="sng" dirty="0" smtClean="0"/>
              <a:t> prayers</a:t>
            </a:r>
            <a:endParaRPr lang="en-US" b="1" u="sng" dirty="0"/>
          </a:p>
        </p:txBody>
      </p:sp>
      <p:sp>
        <p:nvSpPr>
          <p:cNvPr id="3" name="Content Placeholder 2"/>
          <p:cNvSpPr>
            <a:spLocks noGrp="1"/>
          </p:cNvSpPr>
          <p:nvPr>
            <p:ph idx="1"/>
          </p:nvPr>
        </p:nvSpPr>
        <p:spPr/>
        <p:txBody>
          <a:bodyPr/>
          <a:lstStyle/>
          <a:p>
            <a:r>
              <a:rPr lang="en-US" dirty="0" smtClean="0"/>
              <a:t>This is also an obligatory prayer.</a:t>
            </a:r>
          </a:p>
          <a:p>
            <a:r>
              <a:rPr lang="en-US" dirty="0" smtClean="0"/>
              <a:t>It has lesser important than the </a:t>
            </a:r>
            <a:r>
              <a:rPr lang="en-US" dirty="0" err="1" smtClean="0"/>
              <a:t>fard</a:t>
            </a:r>
            <a:r>
              <a:rPr lang="en-US" dirty="0" smtClean="0"/>
              <a:t> prayer.</a:t>
            </a:r>
          </a:p>
          <a:p>
            <a:r>
              <a:rPr lang="en-US" dirty="0" smtClean="0"/>
              <a:t>The </a:t>
            </a:r>
            <a:r>
              <a:rPr lang="en-US" b="1" dirty="0" err="1" smtClean="0"/>
              <a:t>witr</a:t>
            </a:r>
            <a:r>
              <a:rPr lang="en-US" b="1" dirty="0" smtClean="0"/>
              <a:t> prayer  </a:t>
            </a:r>
            <a:r>
              <a:rPr lang="en-US" dirty="0" smtClean="0"/>
              <a:t>(offered during the </a:t>
            </a:r>
            <a:r>
              <a:rPr lang="en-US" dirty="0" err="1" smtClean="0"/>
              <a:t>isha</a:t>
            </a:r>
            <a:r>
              <a:rPr lang="en-US" dirty="0" smtClean="0"/>
              <a:t> prayer) is a </a:t>
            </a:r>
            <a:r>
              <a:rPr lang="en-US" dirty="0" err="1" smtClean="0"/>
              <a:t>wajib</a:t>
            </a:r>
            <a:r>
              <a:rPr lang="en-US" dirty="0" smtClean="0"/>
              <a:t> prayer.</a:t>
            </a:r>
            <a:endParaRPr lang="en-US" b="1" dirty="0"/>
          </a:p>
        </p:txBody>
      </p:sp>
    </p:spTree>
    <p:extLst>
      <p:ext uri="{BB962C8B-B14F-4D97-AF65-F5344CB8AC3E}">
        <p14:creationId xmlns:p14="http://schemas.microsoft.com/office/powerpoint/2010/main" val="111460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Question3: </a:t>
            </a:r>
            <a:r>
              <a:rPr lang="en-US" dirty="0" smtClean="0"/>
              <a:t>write any five signs of before the day of </a:t>
            </a:r>
            <a:r>
              <a:rPr lang="en-US" dirty="0" err="1" smtClean="0"/>
              <a:t>judgement</a:t>
            </a:r>
            <a:r>
              <a:rPr lang="en-US" dirty="0" smtClean="0"/>
              <a:t>.</a:t>
            </a:r>
            <a:endParaRPr lang="en-US" b="1" u="sng" dirty="0"/>
          </a:p>
        </p:txBody>
      </p:sp>
      <p:sp>
        <p:nvSpPr>
          <p:cNvPr id="3" name="Content Placeholder 2"/>
          <p:cNvSpPr>
            <a:spLocks noGrp="1"/>
          </p:cNvSpPr>
          <p:nvPr>
            <p:ph idx="1"/>
          </p:nvPr>
        </p:nvSpPr>
        <p:spPr/>
        <p:txBody>
          <a:bodyPr>
            <a:normAutofit lnSpcReduction="10000"/>
          </a:bodyPr>
          <a:lstStyle/>
          <a:p>
            <a:r>
              <a:rPr lang="en-US" b="1" i="1" u="sng" dirty="0" smtClean="0"/>
              <a:t>Answer:   </a:t>
            </a:r>
            <a:r>
              <a:rPr lang="en-US" dirty="0" smtClean="0"/>
              <a:t>The </a:t>
            </a:r>
            <a:r>
              <a:rPr lang="en-US" b="1" dirty="0" smtClean="0"/>
              <a:t>day of judgment  </a:t>
            </a:r>
            <a:r>
              <a:rPr lang="en-US" dirty="0" smtClean="0"/>
              <a:t>is also known as the day of Reckoning </a:t>
            </a:r>
            <a:r>
              <a:rPr lang="en-US" b="1" i="1" u="sng" dirty="0" smtClean="0"/>
              <a:t>, </a:t>
            </a:r>
            <a:r>
              <a:rPr lang="en-US" dirty="0" smtClean="0"/>
              <a:t>the last day , and the hour </a:t>
            </a:r>
          </a:p>
          <a:p>
            <a:r>
              <a:rPr lang="en-US" b="1" u="sng" dirty="0" smtClean="0"/>
              <a:t>Five signs of the day of judgment:</a:t>
            </a:r>
          </a:p>
          <a:p>
            <a:r>
              <a:rPr lang="en-US" dirty="0" smtClean="0"/>
              <a:t>A huge black cloud of smoke will cover the earth.</a:t>
            </a:r>
          </a:p>
          <a:p>
            <a:r>
              <a:rPr lang="en-US" dirty="0" smtClean="0"/>
              <a:t>Three sinking of the earth, one in the east.</a:t>
            </a:r>
          </a:p>
          <a:p>
            <a:r>
              <a:rPr lang="en-US" dirty="0" smtClean="0"/>
              <a:t>One sinking of the earth in the  west.</a:t>
            </a:r>
          </a:p>
          <a:p>
            <a:r>
              <a:rPr lang="en-US" dirty="0" smtClean="0"/>
              <a:t>One sinking of earth in Arabia.</a:t>
            </a:r>
          </a:p>
          <a:p>
            <a:r>
              <a:rPr lang="en-US" dirty="0" smtClean="0"/>
              <a:t>The return of </a:t>
            </a:r>
            <a:r>
              <a:rPr lang="en-US" b="1" u="sng" dirty="0" err="1" smtClean="0"/>
              <a:t>isa</a:t>
            </a:r>
            <a:r>
              <a:rPr lang="en-US" b="1" u="sng" dirty="0" smtClean="0"/>
              <a:t> (</a:t>
            </a:r>
            <a:r>
              <a:rPr lang="en-US" b="1" u="sng" dirty="0" err="1" smtClean="0"/>
              <a:t>jesus</a:t>
            </a:r>
            <a:r>
              <a:rPr lang="en-US" b="1" u="sng" dirty="0" smtClean="0"/>
              <a:t>)</a:t>
            </a:r>
            <a:r>
              <a:rPr lang="en-US" dirty="0" smtClean="0"/>
              <a:t> from the forth sky, to kill </a:t>
            </a:r>
            <a:r>
              <a:rPr lang="en-US" dirty="0" err="1" smtClean="0"/>
              <a:t>dajjal</a:t>
            </a:r>
            <a:r>
              <a:rPr lang="en-US" dirty="0" smtClean="0"/>
              <a:t>.</a:t>
            </a:r>
            <a:endParaRPr lang="en-US" b="1" u="sng" dirty="0" smtClean="0"/>
          </a:p>
          <a:p>
            <a:r>
              <a:rPr lang="en-US" dirty="0" smtClean="0"/>
              <a:t>  </a:t>
            </a:r>
          </a:p>
        </p:txBody>
      </p:sp>
    </p:spTree>
    <p:extLst>
      <p:ext uri="{BB962C8B-B14F-4D97-AF65-F5344CB8AC3E}">
        <p14:creationId xmlns:p14="http://schemas.microsoft.com/office/powerpoint/2010/main" val="233169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Question4: </a:t>
            </a:r>
            <a:r>
              <a:rPr lang="en-US" dirty="0" smtClean="0"/>
              <a:t>What is hajj &amp; explain benefits of hajj.</a:t>
            </a:r>
            <a:endParaRPr lang="en-US" b="1" u="sng" dirty="0"/>
          </a:p>
        </p:txBody>
      </p:sp>
      <p:sp>
        <p:nvSpPr>
          <p:cNvPr id="3" name="Content Placeholder 2"/>
          <p:cNvSpPr>
            <a:spLocks noGrp="1"/>
          </p:cNvSpPr>
          <p:nvPr>
            <p:ph idx="1"/>
          </p:nvPr>
        </p:nvSpPr>
        <p:spPr/>
        <p:txBody>
          <a:bodyPr/>
          <a:lstStyle/>
          <a:p>
            <a:r>
              <a:rPr lang="en-US" b="1" u="sng" dirty="0" smtClean="0"/>
              <a:t>Answer:</a:t>
            </a:r>
          </a:p>
          <a:p>
            <a:r>
              <a:rPr lang="en-US" dirty="0" smtClean="0"/>
              <a:t>Hajj is the fifth basic duty of </a:t>
            </a:r>
            <a:r>
              <a:rPr lang="en-US" dirty="0" err="1" smtClean="0"/>
              <a:t>islam</a:t>
            </a:r>
            <a:r>
              <a:rPr lang="en-US" dirty="0" smtClean="0"/>
              <a:t>.</a:t>
            </a:r>
          </a:p>
          <a:p>
            <a:r>
              <a:rPr lang="en-US" dirty="0" smtClean="0"/>
              <a:t>Hajj is a visit to the </a:t>
            </a:r>
            <a:r>
              <a:rPr lang="en-US" dirty="0" err="1" smtClean="0"/>
              <a:t>kabah</a:t>
            </a:r>
            <a:r>
              <a:rPr lang="en-US" dirty="0" smtClean="0"/>
              <a:t> in </a:t>
            </a:r>
            <a:r>
              <a:rPr lang="en-US" dirty="0" err="1" smtClean="0"/>
              <a:t>makkah</a:t>
            </a:r>
            <a:r>
              <a:rPr lang="en-US" dirty="0" smtClean="0"/>
              <a:t> during the 12</a:t>
            </a:r>
            <a:r>
              <a:rPr lang="en-US" baseline="30000" dirty="0" smtClean="0"/>
              <a:t>th</a:t>
            </a:r>
            <a:r>
              <a:rPr lang="en-US" dirty="0" smtClean="0"/>
              <a:t> month of the Islamic  calendar – Dhal  </a:t>
            </a:r>
            <a:r>
              <a:rPr lang="en-US" dirty="0" err="1" smtClean="0"/>
              <a:t>Hijjah</a:t>
            </a:r>
            <a:r>
              <a:rPr lang="en-US" dirty="0" smtClean="0"/>
              <a:t>.</a:t>
            </a:r>
          </a:p>
          <a:p>
            <a:r>
              <a:rPr lang="en-US" dirty="0" smtClean="0"/>
              <a:t>Hajj is an act of worship to please Allah.</a:t>
            </a:r>
          </a:p>
          <a:p>
            <a:r>
              <a:rPr lang="en-US" dirty="0" smtClean="0"/>
              <a:t>A Muslim tries to make Pilgrimage at least once in lifetime.</a:t>
            </a:r>
            <a:endParaRPr lang="en-US" dirty="0"/>
          </a:p>
        </p:txBody>
      </p:sp>
    </p:spTree>
    <p:extLst>
      <p:ext uri="{BB962C8B-B14F-4D97-AF65-F5344CB8AC3E}">
        <p14:creationId xmlns:p14="http://schemas.microsoft.com/office/powerpoint/2010/main" val="225086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Benefits of hajj.</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Completing </a:t>
            </a:r>
            <a:r>
              <a:rPr lang="en-US" dirty="0" err="1" smtClean="0"/>
              <a:t>islam</a:t>
            </a:r>
            <a:r>
              <a:rPr lang="en-US" dirty="0" smtClean="0"/>
              <a:t> (the fifth pillar of </a:t>
            </a:r>
            <a:r>
              <a:rPr lang="en-US" dirty="0" err="1" smtClean="0"/>
              <a:t>islam</a:t>
            </a:r>
            <a:r>
              <a:rPr lang="en-US" dirty="0" smtClean="0"/>
              <a:t>)</a:t>
            </a:r>
          </a:p>
          <a:p>
            <a:r>
              <a:rPr lang="en-US" dirty="0" smtClean="0"/>
              <a:t>Leaving wealth &amp; family for the pleasure of Allah.</a:t>
            </a:r>
          </a:p>
          <a:p>
            <a:r>
              <a:rPr lang="en-US" dirty="0" smtClean="0"/>
              <a:t>Patience , under all circumstances.</a:t>
            </a:r>
          </a:p>
          <a:p>
            <a:r>
              <a:rPr lang="en-US" dirty="0" smtClean="0"/>
              <a:t>Spending wealth earned from Halal means.</a:t>
            </a:r>
          </a:p>
          <a:p>
            <a:r>
              <a:rPr lang="en-US" dirty="0" smtClean="0"/>
              <a:t>Praising Allah a lot.</a:t>
            </a:r>
          </a:p>
          <a:p>
            <a:r>
              <a:rPr lang="en-US" dirty="0" smtClean="0"/>
              <a:t>It is a show of submission &amp; servitude.</a:t>
            </a:r>
          </a:p>
          <a:p>
            <a:r>
              <a:rPr lang="en-US" dirty="0" smtClean="0"/>
              <a:t>Cooperation for Goodness against evil.</a:t>
            </a:r>
          </a:p>
          <a:p>
            <a:r>
              <a:rPr lang="en-US" dirty="0" smtClean="0"/>
              <a:t>Knowing other Muslims from all over the world.</a:t>
            </a:r>
          </a:p>
          <a:p>
            <a:r>
              <a:rPr lang="en-US" dirty="0" smtClean="0"/>
              <a:t>Sharing with others (resources ,knowledge, etc.)</a:t>
            </a:r>
          </a:p>
          <a:p>
            <a:r>
              <a:rPr lang="en-US" dirty="0" smtClean="0"/>
              <a:t>Total forgiveness for past sins.  </a:t>
            </a:r>
          </a:p>
          <a:p>
            <a:endParaRPr lang="en-US" dirty="0"/>
          </a:p>
        </p:txBody>
      </p:sp>
    </p:spTree>
    <p:extLst>
      <p:ext uri="{BB962C8B-B14F-4D97-AF65-F5344CB8AC3E}">
        <p14:creationId xmlns:p14="http://schemas.microsoft.com/office/powerpoint/2010/main" val="2285813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758</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Name :Waqar Ahmad Jan ID NO:16653</vt:lpstr>
      <vt:lpstr>What is the meaning of Zakat?   Question1:What is the meaning of Zakat?&amp; explain its objectives.</vt:lpstr>
      <vt:lpstr>Objectives of Zakat.</vt:lpstr>
      <vt:lpstr>Question2: write prime categories of prayers &amp; what is the difference between nafl &amp; wajib?</vt:lpstr>
      <vt:lpstr>Difference between nafl &amp; wajib prayer.</vt:lpstr>
      <vt:lpstr>Wajib prayers</vt:lpstr>
      <vt:lpstr>Question3: write any five signs of before the day of judgement.</vt:lpstr>
      <vt:lpstr>Question4: What is hajj &amp; explain benefits of hajj.</vt:lpstr>
      <vt:lpstr>Benefits of hajj.</vt:lpstr>
      <vt:lpstr>Question5: What is tawhid &amp; prophet hood in islam.</vt:lpstr>
      <vt:lpstr>Prophet Hood:</vt:lpstr>
      <vt:lpstr>continue</vt:lpstr>
      <vt:lpstr>continue</vt:lpstr>
      <vt:lpstr>continue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16</cp:revision>
  <dcterms:created xsi:type="dcterms:W3CDTF">2020-06-22T04:40:22Z</dcterms:created>
  <dcterms:modified xsi:type="dcterms:W3CDTF">2020-06-22T07:39:40Z</dcterms:modified>
</cp:coreProperties>
</file>