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84911" y="0"/>
            <a:ext cx="517417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33306" y="0"/>
            <a:ext cx="627738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SM-J737S</dc:creator>
  <dcterms:created xsi:type="dcterms:W3CDTF">2015-05-11T23:30:45Z</dcterms:created>
  <dcterms:modified xsi:type="dcterms:W3CDTF">2020-07-11T05:36:10Z</dcterms:modified>
</cp:coreProperties>
</file>