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63" r:id="rId3"/>
    <p:sldId id="257" r:id="rId4"/>
    <p:sldId id="258" r:id="rId5"/>
    <p:sldId id="259" r:id="rId6"/>
    <p:sldId id="260" r:id="rId7"/>
    <p:sldId id="261" r:id="rId8"/>
    <p:sldId id="262" r:id="rId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5"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9"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9" name=""/>
        <p:cNvGrpSpPr/>
        <p:nvPr/>
      </p:nvGrpSpPr>
      <p:grpSpPr>
        <a:xfrm>
          <a:off x="0" y="0"/>
          <a:ext cx="0" cy="0"/>
          <a:chOff x="0" y="0"/>
          <a:chExt cx="0" cy="0"/>
        </a:xfrm>
      </p:grpSpPr>
      <p:sp>
        <p:nvSpPr>
          <p:cNvPr id="1048616" name="Title 1"/>
          <p:cNvSpPr>
            <a:spLocks noGrp="1"/>
          </p:cNvSpPr>
          <p:nvPr>
            <p:ph type="title"/>
          </p:nvPr>
        </p:nvSpPr>
        <p:spPr/>
        <p:txBody>
          <a:bodyPr/>
          <a:p>
            <a:r>
              <a:rPr altLang="zh-CN" lang="en-US" smtClean="0"/>
              <a:t>Click to edit Master title style</a:t>
            </a:r>
            <a:endParaRPr dirty="0" lang="en-US"/>
          </a:p>
        </p:txBody>
      </p:sp>
      <p:sp>
        <p:nvSpPr>
          <p:cNvPr id="1048617"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9" name="Footer Placeholder 4"/>
          <p:cNvSpPr>
            <a:spLocks noGrp="1"/>
          </p:cNvSpPr>
          <p:nvPr>
            <p:ph type="ftr" sz="quarter" idx="11"/>
          </p:nvPr>
        </p:nvSpPr>
        <p:spPr/>
        <p:txBody>
          <a:bodyPr/>
          <a:p>
            <a:endParaRPr altLang="en-US" lang="zh-CN"/>
          </a:p>
        </p:txBody>
      </p:sp>
      <p:sp>
        <p:nvSpPr>
          <p:cNvPr id="104862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6" name=""/>
        <p:cNvGrpSpPr/>
        <p:nvPr/>
      </p:nvGrpSpPr>
      <p:grpSpPr>
        <a:xfrm>
          <a:off x="0" y="0"/>
          <a:ext cx="0" cy="0"/>
          <a:chOff x="0" y="0"/>
          <a:chExt cx="0" cy="0"/>
        </a:xfrm>
      </p:grpSpPr>
      <p:sp>
        <p:nvSpPr>
          <p:cNvPr id="1048600"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1"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3" name="Footer Placeholder 4"/>
          <p:cNvSpPr>
            <a:spLocks noGrp="1"/>
          </p:cNvSpPr>
          <p:nvPr>
            <p:ph type="ftr" sz="quarter" idx="11"/>
          </p:nvPr>
        </p:nvSpPr>
        <p:spPr/>
        <p:txBody>
          <a:bodyPr/>
          <a:p>
            <a:endParaRPr altLang="en-US" lang="zh-CN"/>
          </a:p>
        </p:txBody>
      </p:sp>
      <p:sp>
        <p:nvSpPr>
          <p:cNvPr id="104860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7" name=""/>
        <p:cNvGrpSpPr/>
        <p:nvPr/>
      </p:nvGrpSpPr>
      <p:grpSpPr>
        <a:xfrm>
          <a:off x="0" y="0"/>
          <a:ext cx="0" cy="0"/>
          <a:chOff x="0" y="0"/>
          <a:chExt cx="0" cy="0"/>
        </a:xfrm>
      </p:grpSpPr>
      <p:sp>
        <p:nvSpPr>
          <p:cNvPr id="1048605" name="Title 1"/>
          <p:cNvSpPr>
            <a:spLocks noGrp="1"/>
          </p:cNvSpPr>
          <p:nvPr>
            <p:ph type="title"/>
          </p:nvPr>
        </p:nvSpPr>
        <p:spPr/>
        <p:txBody>
          <a:bodyPr/>
          <a:p>
            <a:r>
              <a:rPr altLang="zh-CN" lang="en-US" smtClean="0"/>
              <a:t>Click to edit Master title style</a:t>
            </a:r>
            <a:endParaRPr dirty="0" lang="en-US"/>
          </a:p>
        </p:txBody>
      </p:sp>
      <p:sp>
        <p:nvSpPr>
          <p:cNvPr id="104860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8" name="Footer Placeholder 4"/>
          <p:cNvSpPr>
            <a:spLocks noGrp="1"/>
          </p:cNvSpPr>
          <p:nvPr>
            <p:ph type="ftr" sz="quarter" idx="11"/>
          </p:nvPr>
        </p:nvSpPr>
        <p:spPr/>
        <p:txBody>
          <a:bodyPr/>
          <a:p>
            <a:endParaRPr altLang="en-US" lang="zh-CN"/>
          </a:p>
        </p:txBody>
      </p:sp>
      <p:sp>
        <p:nvSpPr>
          <p:cNvPr id="104860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0" name=""/>
        <p:cNvGrpSpPr/>
        <p:nvPr/>
      </p:nvGrpSpPr>
      <p:grpSpPr>
        <a:xfrm>
          <a:off x="0" y="0"/>
          <a:ext cx="0" cy="0"/>
          <a:chOff x="0" y="0"/>
          <a:chExt cx="0" cy="0"/>
        </a:xfrm>
      </p:grpSpPr>
      <p:sp>
        <p:nvSpPr>
          <p:cNvPr id="1048621"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2"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4" name="Footer Placeholder 4"/>
          <p:cNvSpPr>
            <a:spLocks noGrp="1"/>
          </p:cNvSpPr>
          <p:nvPr>
            <p:ph type="ftr" sz="quarter" idx="11"/>
          </p:nvPr>
        </p:nvSpPr>
        <p:spPr/>
        <p:txBody>
          <a:bodyPr/>
          <a:p>
            <a:endParaRPr altLang="en-US" lang="zh-CN"/>
          </a:p>
        </p:txBody>
      </p:sp>
      <p:sp>
        <p:nvSpPr>
          <p:cNvPr id="104862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1" name=""/>
        <p:cNvGrpSpPr/>
        <p:nvPr/>
      </p:nvGrpSpPr>
      <p:grpSpPr>
        <a:xfrm>
          <a:off x="0" y="0"/>
          <a:ext cx="0" cy="0"/>
          <a:chOff x="0" y="0"/>
          <a:chExt cx="0" cy="0"/>
        </a:xfrm>
      </p:grpSpPr>
      <p:sp>
        <p:nvSpPr>
          <p:cNvPr id="1048626" name="Title 1"/>
          <p:cNvSpPr>
            <a:spLocks noGrp="1"/>
          </p:cNvSpPr>
          <p:nvPr>
            <p:ph type="title"/>
          </p:nvPr>
        </p:nvSpPr>
        <p:spPr/>
        <p:txBody>
          <a:bodyPr/>
          <a:p>
            <a:r>
              <a:rPr altLang="zh-CN" lang="en-US" smtClean="0"/>
              <a:t>Click to edit Master title style</a:t>
            </a:r>
            <a:endParaRPr dirty="0" lang="en-US"/>
          </a:p>
        </p:txBody>
      </p:sp>
      <p:sp>
        <p:nvSpPr>
          <p:cNvPr id="1048627"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5"/>
          <p:cNvSpPr>
            <a:spLocks noGrp="1"/>
          </p:cNvSpPr>
          <p:nvPr>
            <p:ph type="ftr" sz="quarter" idx="11"/>
          </p:nvPr>
        </p:nvSpPr>
        <p:spPr/>
        <p:txBody>
          <a:bodyPr/>
          <a:p>
            <a:endParaRPr altLang="en-US" lang="zh-CN"/>
          </a:p>
        </p:txBody>
      </p:sp>
      <p:sp>
        <p:nvSpPr>
          <p:cNvPr id="1048631"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2" name=""/>
        <p:cNvGrpSpPr/>
        <p:nvPr/>
      </p:nvGrpSpPr>
      <p:grpSpPr>
        <a:xfrm>
          <a:off x="0" y="0"/>
          <a:ext cx="0" cy="0"/>
          <a:chOff x="0" y="0"/>
          <a:chExt cx="0" cy="0"/>
        </a:xfrm>
      </p:grpSpPr>
      <p:sp>
        <p:nvSpPr>
          <p:cNvPr id="1048632"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3"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4"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6"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7"/>
          <p:cNvSpPr>
            <a:spLocks noGrp="1"/>
          </p:cNvSpPr>
          <p:nvPr>
            <p:ph type="ftr" sz="quarter" idx="11"/>
          </p:nvPr>
        </p:nvSpPr>
        <p:spPr/>
        <p:txBody>
          <a:bodyPr/>
          <a:p>
            <a:endParaRPr altLang="en-US" lang="zh-CN"/>
          </a:p>
        </p:txBody>
      </p:sp>
      <p:sp>
        <p:nvSpPr>
          <p:cNvPr id="1048639"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5" name=""/>
        <p:cNvGrpSpPr/>
        <p:nvPr/>
      </p:nvGrpSpPr>
      <p:grpSpPr>
        <a:xfrm>
          <a:off x="0" y="0"/>
          <a:ext cx="0" cy="0"/>
          <a:chOff x="0" y="0"/>
          <a:chExt cx="0" cy="0"/>
        </a:xfrm>
      </p:grpSpPr>
      <p:sp>
        <p:nvSpPr>
          <p:cNvPr id="1048596" name="Title 1"/>
          <p:cNvSpPr>
            <a:spLocks noGrp="1"/>
          </p:cNvSpPr>
          <p:nvPr>
            <p:ph type="title"/>
          </p:nvPr>
        </p:nvSpPr>
        <p:spPr/>
        <p:txBody>
          <a:bodyPr/>
          <a:p>
            <a:r>
              <a:rPr altLang="zh-CN" lang="en-US" smtClean="0"/>
              <a:t>Click to edit Master title style</a:t>
            </a:r>
            <a:endParaRPr dirty="0" lang="en-US"/>
          </a:p>
        </p:txBody>
      </p:sp>
      <p:sp>
        <p:nvSpPr>
          <p:cNvPr id="1048597"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8" name="Footer Placeholder 3"/>
          <p:cNvSpPr>
            <a:spLocks noGrp="1"/>
          </p:cNvSpPr>
          <p:nvPr>
            <p:ph type="ftr" sz="quarter" idx="11"/>
          </p:nvPr>
        </p:nvSpPr>
        <p:spPr/>
        <p:txBody>
          <a:bodyPr/>
          <a:p>
            <a:endParaRPr altLang="en-US" lang="zh-CN"/>
          </a:p>
        </p:txBody>
      </p:sp>
      <p:sp>
        <p:nvSpPr>
          <p:cNvPr id="1048599"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3" name=""/>
        <p:cNvGrpSpPr/>
        <p:nvPr/>
      </p:nvGrpSpPr>
      <p:grpSpPr>
        <a:xfrm>
          <a:off x="0" y="0"/>
          <a:ext cx="0" cy="0"/>
          <a:chOff x="0" y="0"/>
          <a:chExt cx="0" cy="0"/>
        </a:xfrm>
      </p:grpSpPr>
      <p:sp>
        <p:nvSpPr>
          <p:cNvPr id="1048640"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2"/>
          <p:cNvSpPr>
            <a:spLocks noGrp="1"/>
          </p:cNvSpPr>
          <p:nvPr>
            <p:ph type="ftr" sz="quarter" idx="11"/>
          </p:nvPr>
        </p:nvSpPr>
        <p:spPr/>
        <p:txBody>
          <a:bodyPr/>
          <a:p>
            <a:endParaRPr altLang="en-US" lang="zh-CN"/>
          </a:p>
        </p:txBody>
      </p:sp>
      <p:sp>
        <p:nvSpPr>
          <p:cNvPr id="1048642"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7" name="Footer Placeholder 5"/>
          <p:cNvSpPr>
            <a:spLocks noGrp="1"/>
          </p:cNvSpPr>
          <p:nvPr>
            <p:ph type="ftr" sz="quarter" idx="11"/>
          </p:nvPr>
        </p:nvSpPr>
        <p:spPr/>
        <p:txBody>
          <a:bodyPr/>
          <a:p>
            <a:endParaRPr altLang="en-US" lang="zh-CN"/>
          </a:p>
        </p:txBody>
      </p:sp>
      <p:sp>
        <p:nvSpPr>
          <p:cNvPr id="104864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8" name=""/>
        <p:cNvGrpSpPr/>
        <p:nvPr/>
      </p:nvGrpSpPr>
      <p:grpSpPr>
        <a:xfrm>
          <a:off x="0" y="0"/>
          <a:ext cx="0" cy="0"/>
          <a:chOff x="0" y="0"/>
          <a:chExt cx="0" cy="0"/>
        </a:xfrm>
      </p:grpSpPr>
      <p:sp>
        <p:nvSpPr>
          <p:cNvPr id="104861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1"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4" name="Footer Placeholder 5"/>
          <p:cNvSpPr>
            <a:spLocks noGrp="1"/>
          </p:cNvSpPr>
          <p:nvPr>
            <p:ph type="ftr" sz="quarter" idx="11"/>
          </p:nvPr>
        </p:nvSpPr>
        <p:spPr/>
        <p:txBody>
          <a:bodyPr/>
          <a:p>
            <a:endParaRPr altLang="en-US" lang="zh-CN"/>
          </a:p>
        </p:txBody>
      </p:sp>
      <p:sp>
        <p:nvSpPr>
          <p:cNvPr id="104861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57" name=""/>
          <p:cNvSpPr>
            <a:spLocks noGrp="1"/>
          </p:cNvSpPr>
          <p:nvPr>
            <p:ph type="ctrTitle"/>
          </p:nvPr>
        </p:nvSpPr>
        <p:spPr/>
        <p:txBody>
          <a:bodyPr/>
          <a:p>
            <a:endParaRPr lang="en-US"/>
          </a:p>
        </p:txBody>
      </p:sp>
      <p:sp>
        <p:nvSpPr>
          <p:cNvPr id="1048658" name=""/>
          <p:cNvSpPr>
            <a:spLocks noGrp="1"/>
          </p:cNvSpPr>
          <p:nvPr>
            <p:ph type="subTitle" idx="1"/>
          </p:nvPr>
        </p:nvSpPr>
        <p:spPr/>
        <p:txBody>
          <a:bodyPr>
            <a:normAutofit fontScale="83333" lnSpcReduction="20000"/>
          </a:bodyPr>
          <a:p>
            <a:r>
              <a:rPr sz="3700" lang="en-US"/>
              <a:t>N</a:t>
            </a:r>
            <a:r>
              <a:rPr sz="3700" lang="en-US"/>
              <a:t>a</a:t>
            </a:r>
            <a:r>
              <a:rPr sz="3700" lang="en-US"/>
              <a:t>m</a:t>
            </a:r>
            <a:r>
              <a:rPr sz="3700" lang="en-US"/>
              <a:t>e</a:t>
            </a:r>
            <a:r>
              <a:rPr sz="3700" lang="en-US"/>
              <a:t> </a:t>
            </a:r>
            <a:r>
              <a:rPr sz="3700" lang="en-US"/>
              <a:t>:</a:t>
            </a:r>
            <a:r>
              <a:rPr sz="3700" lang="en-US"/>
              <a:t> </a:t>
            </a:r>
            <a:r>
              <a:rPr sz="3700" lang="en-US"/>
              <a:t>H</a:t>
            </a:r>
            <a:r>
              <a:rPr sz="3700" lang="en-US"/>
              <a:t>u</a:t>
            </a:r>
            <a:r>
              <a:rPr sz="3700" lang="en-US"/>
              <a:t>s</a:t>
            </a:r>
            <a:r>
              <a:rPr sz="3700" lang="en-US"/>
              <a:t>n</a:t>
            </a:r>
            <a:r>
              <a:rPr sz="3700" lang="en-US"/>
              <a:t>a</a:t>
            </a:r>
            <a:r>
              <a:rPr sz="3700" lang="en-US"/>
              <a:t> </a:t>
            </a:r>
            <a:r>
              <a:rPr sz="3700" lang="en-US"/>
              <a:t>p</a:t>
            </a:r>
            <a:r>
              <a:rPr sz="3700" lang="en-US"/>
              <a:t>e</a:t>
            </a:r>
            <a:r>
              <a:rPr sz="3700" lang="en-US"/>
              <a:t>r</a:t>
            </a:r>
            <a:r>
              <a:rPr sz="3700" lang="en-US"/>
              <a:t>v</a:t>
            </a:r>
            <a:r>
              <a:rPr sz="3700" lang="en-US"/>
              <a:t>e</a:t>
            </a:r>
            <a:r>
              <a:rPr sz="3700" lang="en-US"/>
              <a:t>z</a:t>
            </a:r>
            <a:endParaRPr lang="en-US"/>
          </a:p>
          <a:p>
            <a:r>
              <a:rPr sz="2700" lang="en-US"/>
              <a:t>I</a:t>
            </a:r>
            <a:r>
              <a:rPr sz="2700" lang="en-US"/>
              <a:t>D</a:t>
            </a:r>
            <a:r>
              <a:rPr sz="2700" lang="en-US"/>
              <a:t> </a:t>
            </a:r>
            <a:r>
              <a:rPr sz="2700" lang="en-US"/>
              <a:t>:</a:t>
            </a:r>
            <a:r>
              <a:rPr sz="2700" lang="en-US"/>
              <a:t> </a:t>
            </a:r>
            <a:r>
              <a:rPr sz="2700" lang="en-US"/>
              <a:t>6</a:t>
            </a:r>
            <a:r>
              <a:rPr sz="2700" lang="en-US"/>
              <a:t>9</a:t>
            </a:r>
            <a:r>
              <a:rPr sz="2700" lang="en-US"/>
              <a:t>6</a:t>
            </a:r>
            <a:r>
              <a:rPr sz="2700" lang="en-US"/>
              <a:t>5</a:t>
            </a:r>
            <a:endParaRPr lang="en-US"/>
          </a:p>
          <a:p>
            <a:r>
              <a:rPr sz="2700" lang="en-US"/>
              <a:t>P</a:t>
            </a:r>
            <a:r>
              <a:rPr sz="2700" lang="en-US"/>
              <a:t>r</a:t>
            </a:r>
            <a:r>
              <a:rPr sz="2700" lang="en-US"/>
              <a:t>o</a:t>
            </a:r>
            <a:r>
              <a:rPr sz="2700" lang="en-US"/>
              <a:t>g</a:t>
            </a:r>
            <a:r>
              <a:rPr sz="2700" lang="en-US"/>
              <a:t>r</a:t>
            </a:r>
            <a:r>
              <a:rPr sz="2700" lang="en-US"/>
              <a:t>am</a:t>
            </a:r>
            <a:r>
              <a:rPr sz="2700" lang="en-US"/>
              <a:t> </a:t>
            </a:r>
            <a:r>
              <a:rPr sz="2700" lang="en-US"/>
              <a:t>:</a:t>
            </a:r>
            <a:r>
              <a:rPr sz="2700" lang="en-US"/>
              <a:t> </a:t>
            </a:r>
            <a:r>
              <a:rPr sz="2700" lang="en-US"/>
              <a:t>B's </a:t>
            </a:r>
            <a:r>
              <a:rPr sz="2700" lang="en-US"/>
              <a:t>DT</a:t>
            </a:r>
            <a:endParaRPr lang="en-US"/>
          </a:p>
          <a:p>
            <a:r>
              <a:rPr lang="en-US"/>
              <a:t>D</a:t>
            </a:r>
            <a:r>
              <a:rPr lang="en-US"/>
              <a:t>a</a:t>
            </a:r>
            <a:r>
              <a:rPr lang="en-US"/>
              <a:t>t</a:t>
            </a:r>
            <a:r>
              <a:rPr lang="en-US"/>
              <a:t>e</a:t>
            </a:r>
            <a:r>
              <a:rPr lang="en-US"/>
              <a:t> </a:t>
            </a:r>
            <a:r>
              <a:rPr lang="en-US"/>
              <a:t>2</a:t>
            </a:r>
            <a:r>
              <a:rPr lang="en-US"/>
              <a:t>0</a:t>
            </a:r>
            <a:r>
              <a:rPr lang="en-US"/>
              <a:t> </a:t>
            </a:r>
            <a:r>
              <a:rPr lang="en-US"/>
              <a:t>8</a:t>
            </a:r>
            <a:r>
              <a:rPr lang="en-US"/>
              <a:t> </a:t>
            </a:r>
            <a:r>
              <a:rPr lang="en-US"/>
              <a:t>2</a:t>
            </a:r>
            <a:r>
              <a:rPr lang="en-US"/>
              <a:t>0</a:t>
            </a:r>
            <a:r>
              <a:rPr lang="en-US"/>
              <a:t>2</a:t>
            </a:r>
            <a:r>
              <a:rPr lang="en-US"/>
              <a:t>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W</a:t>
            </a:r>
            <a:r>
              <a:rPr altLang="zh-CN" lang="en-US"/>
              <a:t>h</a:t>
            </a:r>
            <a:r>
              <a:rPr altLang="zh-CN" lang="en-US"/>
              <a:t>a</a:t>
            </a:r>
            <a:r>
              <a:rPr altLang="zh-CN" lang="en-US"/>
              <a:t>t</a:t>
            </a:r>
            <a:r>
              <a:rPr altLang="zh-CN" lang="en-US"/>
              <a:t> </a:t>
            </a:r>
            <a:r>
              <a:rPr altLang="zh-CN" lang="en-US"/>
              <a:t>i</a:t>
            </a:r>
            <a:r>
              <a:rPr altLang="zh-CN" lang="en-US"/>
              <a:t>s</a:t>
            </a:r>
            <a:r>
              <a:rPr altLang="zh-CN" lang="en-US"/>
              <a:t> </a:t>
            </a:r>
            <a:r>
              <a:rPr altLang="zh-CN" lang="en-US"/>
              <a:t>b</a:t>
            </a:r>
            <a:r>
              <a:rPr altLang="zh-CN" lang="en-US"/>
              <a:t>e</a:t>
            </a:r>
            <a:r>
              <a:rPr altLang="zh-CN" lang="en-US"/>
              <a:t>h</a:t>
            </a:r>
            <a:r>
              <a:rPr altLang="zh-CN" lang="en-US"/>
              <a:t>a</a:t>
            </a:r>
            <a:r>
              <a:rPr altLang="zh-CN" lang="en-US"/>
              <a:t>vior</a:t>
            </a:r>
            <a:r>
              <a:rPr altLang="zh-CN" lang="en-US"/>
              <a:t> </a:t>
            </a:r>
            <a:r>
              <a:rPr altLang="zh-CN" lang="en-US"/>
              <a:t>science</a:t>
            </a:r>
            <a:r>
              <a:rPr altLang="zh-CN" lang="en-US"/>
              <a:t>.</a:t>
            </a:r>
            <a:r>
              <a:rPr altLang="zh-CN" lang="en-US"/>
              <a:t>?</a:t>
            </a:r>
            <a:endParaRPr altLang="zh-CN" lang="en-US"/>
          </a:p>
        </p:txBody>
      </p:sp>
      <p:sp>
        <p:nvSpPr>
          <p:cNvPr id="1048587" name="Subtitle 2"/>
          <p:cNvSpPr>
            <a:spLocks noGrp="1"/>
          </p:cNvSpPr>
          <p:nvPr>
            <p:ph type="subTitle" idx="1"/>
          </p:nvPr>
        </p:nvSpPr>
        <p:spPr/>
        <p:txBody>
          <a:bodyPr>
            <a:normAutofit fontScale="75000" lnSpcReduction="20000"/>
          </a:bodyPr>
          <a:p>
            <a:r>
              <a:rPr altLang="zh-CN" lang="en-US"/>
              <a:t>behavior </a:t>
            </a:r>
            <a:r>
              <a:rPr altLang="zh-CN" lang="en-US"/>
              <a:t>s</a:t>
            </a:r>
            <a:r>
              <a:rPr altLang="zh-CN" lang="en-US"/>
              <a:t>c</a:t>
            </a:r>
            <a:r>
              <a:rPr altLang="zh-CN" lang="en-US"/>
              <a:t>i</a:t>
            </a:r>
            <a:r>
              <a:rPr altLang="zh-CN" lang="en-US"/>
              <a:t>ence</a:t>
            </a:r>
            <a:r>
              <a:rPr altLang="zh-CN" lang="en-US"/>
              <a:t> </a:t>
            </a:r>
            <a:r>
              <a:rPr altLang="zh-CN" lang="en-US"/>
              <a:t>i</a:t>
            </a:r>
            <a:r>
              <a:rPr altLang="zh-CN" lang="en-US"/>
              <a:t>s</a:t>
            </a:r>
            <a:r>
              <a:rPr altLang="zh-CN" lang="en-US"/>
              <a:t> </a:t>
            </a:r>
            <a:r>
              <a:rPr altLang="zh-CN" lang="en-US"/>
              <a:t> </a:t>
            </a:r>
            <a:r>
              <a:rPr altLang="zh-CN" lang="en-US"/>
              <a:t>d</a:t>
            </a:r>
            <a:r>
              <a:rPr altLang="zh-CN" lang="en-US"/>
              <a:t>e</a:t>
            </a:r>
            <a:r>
              <a:rPr altLang="zh-CN" lang="en-US"/>
              <a:t>f</a:t>
            </a:r>
            <a:r>
              <a:rPr altLang="zh-CN" lang="en-US"/>
              <a:t>i</a:t>
            </a:r>
            <a:r>
              <a:rPr altLang="zh-CN" lang="en-US"/>
              <a:t>ned</a:t>
            </a:r>
            <a:r>
              <a:rPr altLang="zh-CN" lang="en-US"/>
              <a:t> </a:t>
            </a:r>
            <a:r>
              <a:rPr altLang="zh-CN" lang="en-US"/>
              <a:t>as "the way a person behaves or acts."28 Behavior effectively includes anything and everything an individual or group does. Behaviors play key roles in survival, long- and short-term health, and emotional and physical well-being. Some behaviors are instinctual, and others are conscious choices.</a:t>
            </a:r>
            <a:endParaRPr altLang="zh-CN" lang="en-US"/>
          </a:p>
          <a:p>
            <a:endParaRPr altLang="zh-CN" lang="en-US"/>
          </a:p>
          <a:p>
            <a:endParaRPr altLang="zh-CN"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8" name=""/>
          <p:cNvSpPr>
            <a:spLocks noGrp="1"/>
          </p:cNvSpPr>
          <p:nvPr>
            <p:ph type="ctrTitle"/>
          </p:nvPr>
        </p:nvSpPr>
        <p:spPr/>
        <p:txBody>
          <a:bodyPr/>
          <a:p>
            <a:r>
              <a:rPr lang="en-US"/>
              <a:t>I</a:t>
            </a:r>
            <a:r>
              <a:rPr lang="en-US"/>
              <a:t>m</a:t>
            </a:r>
            <a:r>
              <a:rPr lang="en-US"/>
              <a:t>p</a:t>
            </a:r>
            <a:r>
              <a:rPr lang="en-US"/>
              <a:t>o</a:t>
            </a:r>
            <a:r>
              <a:rPr lang="en-US"/>
              <a:t>r</a:t>
            </a:r>
            <a:r>
              <a:rPr lang="en-US"/>
              <a:t>tance</a:t>
            </a:r>
            <a:endParaRPr lang="en-US"/>
          </a:p>
        </p:txBody>
      </p:sp>
      <p:sp>
        <p:nvSpPr>
          <p:cNvPr id="1048589" name=""/>
          <p:cNvSpPr>
            <a:spLocks noGrp="1"/>
          </p:cNvSpPr>
          <p:nvPr>
            <p:ph type="subTitle" idx="1"/>
          </p:nvPr>
        </p:nvSpPr>
        <p:spPr/>
        <p:txBody>
          <a:bodyPr>
            <a:normAutofit fontScale="83333" lnSpcReduction="20000"/>
          </a:bodyPr>
          <a:p>
            <a:r>
              <a:rPr lang="en-US"/>
              <a:t>Behavioral and social science research contributes to health care by identifying potential health problems, studying risky behaviors, and evaluating the efficacy of treatments. The influences on the patient's health-related behaviors are similar to the influences on any behavior.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0" name=""/>
          <p:cNvSpPr>
            <a:spLocks noGrp="1"/>
          </p:cNvSpPr>
          <p:nvPr>
            <p:ph type="ctrTitle"/>
          </p:nvPr>
        </p:nvSpPr>
        <p:spPr/>
        <p:txBody>
          <a:bodyPr/>
          <a:p>
            <a:r>
              <a:rPr lang="en-US"/>
              <a:t>Q</a:t>
            </a:r>
            <a:r>
              <a:rPr lang="en-US"/>
              <a:t>:</a:t>
            </a:r>
            <a:r>
              <a:rPr lang="en-US"/>
              <a:t>2</a:t>
            </a:r>
            <a:r>
              <a:rPr lang="en-US"/>
              <a:t>;</a:t>
            </a:r>
            <a:r>
              <a:rPr lang="en-US"/>
              <a:t> Answer</a:t>
            </a:r>
            <a:endParaRPr lang="en-US"/>
          </a:p>
        </p:txBody>
      </p:sp>
      <p:sp>
        <p:nvSpPr>
          <p:cNvPr id="1048591" name=""/>
          <p:cNvSpPr>
            <a:spLocks noGrp="1"/>
          </p:cNvSpPr>
          <p:nvPr>
            <p:ph type="subTitle" idx="1"/>
          </p:nvPr>
        </p:nvSpPr>
        <p:spPr/>
        <p:txBody>
          <a:bodyPr>
            <a:normAutofit fontScale="91667" lnSpcReduction="20000"/>
          </a:bodyPr>
          <a:p>
            <a:r>
              <a:rPr lang="en-US"/>
              <a:t>T</a:t>
            </a:r>
            <a:r>
              <a:rPr lang="en-US"/>
              <a:t>h</a:t>
            </a:r>
            <a:r>
              <a:rPr lang="en-US"/>
              <a:t>e</a:t>
            </a:r>
            <a:r>
              <a:rPr lang="en-US"/>
              <a:t> </a:t>
            </a:r>
            <a:r>
              <a:rPr lang="en-US"/>
              <a:t>m</a:t>
            </a:r>
            <a:r>
              <a:rPr lang="en-US"/>
              <a:t>e</a:t>
            </a:r>
            <a:r>
              <a:rPr lang="en-US"/>
              <a:t>m</a:t>
            </a:r>
            <a:r>
              <a:rPr lang="en-US"/>
              <a:t>o</a:t>
            </a:r>
            <a:r>
              <a:rPr lang="en-US"/>
              <a:t>ry</a:t>
            </a:r>
            <a:r>
              <a:rPr lang="en-US"/>
              <a:t> </a:t>
            </a:r>
            <a:r>
              <a:rPr lang="en-US"/>
              <a:t>i</a:t>
            </a:r>
            <a:r>
              <a:rPr lang="en-US"/>
              <a:t>s</a:t>
            </a:r>
            <a:r>
              <a:rPr lang="en-US"/>
              <a:t> </a:t>
            </a:r>
            <a:r>
              <a:rPr lang="en-US"/>
              <a:t>explicit</a:t>
            </a:r>
            <a:r>
              <a:rPr lang="en-US"/>
              <a:t> </a:t>
            </a:r>
            <a:r>
              <a:rPr lang="en-US"/>
              <a:t>m</a:t>
            </a:r>
            <a:r>
              <a:rPr lang="en-US"/>
              <a:t>e</a:t>
            </a:r>
            <a:r>
              <a:rPr lang="en-US"/>
              <a:t>m</a:t>
            </a:r>
            <a:r>
              <a:rPr lang="en-US"/>
              <a:t>o</a:t>
            </a:r>
            <a:r>
              <a:rPr lang="en-US"/>
              <a:t>ry</a:t>
            </a:r>
            <a:r>
              <a:rPr lang="en-US"/>
              <a:t>.</a:t>
            </a:r>
            <a:endParaRPr lang="en-US"/>
          </a:p>
          <a:p>
            <a:r>
              <a:rPr lang="en-US"/>
              <a:t>l</a:t>
            </a:r>
            <a:r>
              <a:rPr lang="en-US"/>
              <a:t>o</a:t>
            </a:r>
            <a:r>
              <a:rPr lang="en-US"/>
              <a:t>n</a:t>
            </a:r>
            <a:r>
              <a:rPr lang="en-US"/>
              <a:t>g</a:t>
            </a:r>
            <a:r>
              <a:rPr lang="en-US"/>
              <a:t> </a:t>
            </a:r>
            <a:r>
              <a:rPr lang="en-US"/>
              <a:t>t</a:t>
            </a:r>
            <a:r>
              <a:rPr lang="en-US"/>
              <a:t>e</a:t>
            </a:r>
            <a:r>
              <a:rPr lang="en-US"/>
              <a:t>r</a:t>
            </a:r>
            <a:r>
              <a:rPr lang="en-US"/>
              <a:t>m</a:t>
            </a:r>
            <a:r>
              <a:rPr lang="en-US"/>
              <a:t> </a:t>
            </a:r>
            <a:r>
              <a:rPr lang="en-US"/>
              <a:t>m</a:t>
            </a:r>
            <a:r>
              <a:rPr lang="en-US"/>
              <a:t>e</a:t>
            </a:r>
            <a:r>
              <a:rPr lang="en-US"/>
              <a:t>mory</a:t>
            </a:r>
            <a:r>
              <a:rPr lang="en-US"/>
              <a:t>;</a:t>
            </a:r>
            <a:endParaRPr lang="en-US"/>
          </a:p>
          <a:p>
            <a:r>
              <a:rPr lang="en-US"/>
              <a:t>the phase or type of memory responsible for the storage of information for an extended period of time.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2" name=""/>
          <p:cNvSpPr>
            <a:spLocks noGrp="1"/>
          </p:cNvSpPr>
          <p:nvPr>
            <p:ph type="ctrTitle"/>
          </p:nvPr>
        </p:nvSpPr>
        <p:spPr/>
        <p:txBody>
          <a:bodyPr/>
          <a:p>
            <a:r>
              <a:rPr lang="en-US"/>
              <a:t>T</a:t>
            </a:r>
            <a:r>
              <a:rPr lang="en-US"/>
              <a:t>y</a:t>
            </a:r>
            <a:r>
              <a:rPr lang="en-US"/>
              <a:t>p</a:t>
            </a:r>
            <a:r>
              <a:rPr lang="en-US"/>
              <a:t>e</a:t>
            </a:r>
            <a:r>
              <a:rPr lang="en-US"/>
              <a:t>s</a:t>
            </a:r>
            <a:r>
              <a:rPr lang="en-US"/>
              <a:t> </a:t>
            </a:r>
            <a:r>
              <a:rPr lang="en-US"/>
              <a:t>o</a:t>
            </a:r>
            <a:r>
              <a:rPr lang="en-US"/>
              <a:t>f</a:t>
            </a:r>
            <a:r>
              <a:rPr lang="en-US"/>
              <a:t> </a:t>
            </a:r>
            <a:r>
              <a:rPr lang="en-US"/>
              <a:t>l</a:t>
            </a:r>
            <a:r>
              <a:rPr lang="en-US"/>
              <a:t>o</a:t>
            </a:r>
            <a:r>
              <a:rPr lang="en-US"/>
              <a:t>n</a:t>
            </a:r>
            <a:r>
              <a:rPr lang="en-US"/>
              <a:t>g</a:t>
            </a:r>
            <a:r>
              <a:rPr lang="en-US"/>
              <a:t> </a:t>
            </a:r>
            <a:r>
              <a:rPr lang="en-US"/>
              <a:t>t</a:t>
            </a:r>
            <a:r>
              <a:rPr lang="en-US"/>
              <a:t>e</a:t>
            </a:r>
            <a:r>
              <a:rPr lang="en-US"/>
              <a:t>r</a:t>
            </a:r>
            <a:r>
              <a:rPr lang="en-US"/>
              <a:t>m</a:t>
            </a:r>
            <a:r>
              <a:rPr lang="en-US"/>
              <a:t> </a:t>
            </a:r>
            <a:r>
              <a:rPr lang="en-US"/>
              <a:t>m</a:t>
            </a:r>
            <a:r>
              <a:rPr lang="en-US"/>
              <a:t>e</a:t>
            </a:r>
            <a:r>
              <a:rPr lang="en-US"/>
              <a:t>mory</a:t>
            </a:r>
            <a:r>
              <a:rPr lang="en-US"/>
              <a:t>:</a:t>
            </a:r>
            <a:endParaRPr lang="en-US"/>
          </a:p>
        </p:txBody>
      </p:sp>
      <p:sp>
        <p:nvSpPr>
          <p:cNvPr id="1048593" name=""/>
          <p:cNvSpPr>
            <a:spLocks noGrp="1"/>
          </p:cNvSpPr>
          <p:nvPr>
            <p:ph type="subTitle" idx="1"/>
          </p:nvPr>
        </p:nvSpPr>
        <p:spPr/>
        <p:txBody>
          <a:bodyPr>
            <a:normAutofit fontScale="54167" lnSpcReduction="20000"/>
          </a:bodyPr>
          <a:p>
            <a:r>
              <a:rPr lang="en-US"/>
              <a:t>Types of Long-Term Memory</a:t>
            </a:r>
            <a:endParaRPr lang="en-US"/>
          </a:p>
          <a:p>
            <a:r>
              <a:rPr lang="en-US"/>
              <a:t>Long-term memory is usually divided into two types—explicit and implicit.</a:t>
            </a:r>
            <a:endParaRPr lang="en-US"/>
          </a:p>
          <a:p>
            <a:r>
              <a:rPr lang="en-US"/>
              <a:t>Explicit memories, also known as declarative memories, include all of the memories that are available in consciousness. Explicit memory can be further divided into episodic memory (specific events) and semantic memory (knowledge about the world).</a:t>
            </a:r>
            <a:endParaRPr lang="en-US"/>
          </a:p>
          <a:p>
            <a:r>
              <a:rPr lang="en-US"/>
              <a:t>Implicit memories are those that are mostly unconscious. This type of memory includes procedural memory, which involves memories of body movement and how to use objects in the environment. How to drive a car or use a computer are examples of procedural memories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4" name=""/>
          <p:cNvSpPr>
            <a:spLocks noGrp="1"/>
          </p:cNvSpPr>
          <p:nvPr>
            <p:ph type="ctrTitle"/>
          </p:nvPr>
        </p:nvSpPr>
        <p:spPr/>
        <p:txBody>
          <a:bodyPr/>
          <a:p>
            <a:r>
              <a:rPr lang="en-US"/>
              <a:t>Q</a:t>
            </a:r>
            <a:r>
              <a:rPr lang="en-US"/>
              <a:t>:</a:t>
            </a:r>
            <a:r>
              <a:rPr lang="en-US"/>
              <a:t>3</a:t>
            </a:r>
            <a:r>
              <a:rPr lang="en-US"/>
              <a:t> </a:t>
            </a:r>
            <a:r>
              <a:rPr lang="en-US"/>
              <a:t>a</a:t>
            </a:r>
            <a:r>
              <a:rPr lang="en-US"/>
              <a:t>n</a:t>
            </a:r>
            <a:r>
              <a:rPr lang="en-US"/>
              <a:t>s</a:t>
            </a:r>
            <a:r>
              <a:rPr lang="en-US"/>
              <a:t>w</a:t>
            </a:r>
            <a:r>
              <a:rPr lang="en-US"/>
              <a:t>e</a:t>
            </a:r>
            <a:r>
              <a:rPr lang="en-US"/>
              <a:t>r</a:t>
            </a:r>
            <a:endParaRPr lang="en-US"/>
          </a:p>
        </p:txBody>
      </p:sp>
      <p:sp>
        <p:nvSpPr>
          <p:cNvPr id="1048595" name=""/>
          <p:cNvSpPr>
            <a:spLocks noGrp="1"/>
          </p:cNvSpPr>
          <p:nvPr>
            <p:ph type="subTitle" idx="1"/>
          </p:nvPr>
        </p:nvSpPr>
        <p:spPr/>
        <p:txBody>
          <a:bodyPr>
            <a:normAutofit fontScale="75000" lnSpcReduction="20000"/>
          </a:bodyPr>
          <a:p>
            <a:r>
              <a:rPr lang="en-US"/>
              <a:t>I</a:t>
            </a:r>
            <a:r>
              <a:rPr lang="en-US"/>
              <a:t>f</a:t>
            </a:r>
            <a:r>
              <a:rPr lang="en-US"/>
              <a:t> </a:t>
            </a:r>
            <a:r>
              <a:rPr lang="en-US"/>
              <a:t>t</a:t>
            </a:r>
            <a:r>
              <a:rPr lang="en-US"/>
              <a:t>h</a:t>
            </a:r>
            <a:r>
              <a:rPr lang="en-US"/>
              <a:t>e</a:t>
            </a:r>
            <a:r>
              <a:rPr lang="en-US"/>
              <a:t> </a:t>
            </a:r>
            <a:r>
              <a:rPr lang="en-US"/>
              <a:t>s</a:t>
            </a:r>
            <a:r>
              <a:rPr lang="en-US"/>
              <a:t>t</a:t>
            </a:r>
            <a:r>
              <a:rPr lang="en-US"/>
              <a:t>u</a:t>
            </a:r>
            <a:r>
              <a:rPr lang="en-US"/>
              <a:t>dent</a:t>
            </a:r>
            <a:r>
              <a:rPr lang="en-US"/>
              <a:t> </a:t>
            </a:r>
            <a:r>
              <a:rPr lang="en-US"/>
              <a:t>i</a:t>
            </a:r>
            <a:r>
              <a:rPr lang="en-US"/>
              <a:t>s</a:t>
            </a:r>
            <a:r>
              <a:rPr lang="en-US"/>
              <a:t> </a:t>
            </a:r>
            <a:r>
              <a:rPr lang="en-US"/>
              <a:t>n</a:t>
            </a:r>
            <a:r>
              <a:rPr lang="en-US"/>
              <a:t>o</a:t>
            </a:r>
            <a:r>
              <a:rPr lang="en-US"/>
              <a:t>t</a:t>
            </a:r>
            <a:r>
              <a:rPr lang="en-US"/>
              <a:t> </a:t>
            </a:r>
            <a:r>
              <a:rPr lang="en-US"/>
              <a:t>a</a:t>
            </a:r>
            <a:r>
              <a:rPr lang="en-US"/>
              <a:t>b</a:t>
            </a:r>
            <a:r>
              <a:rPr lang="en-US"/>
              <a:t>l</a:t>
            </a:r>
            <a:r>
              <a:rPr lang="en-US"/>
              <a:t>e</a:t>
            </a:r>
            <a:r>
              <a:rPr lang="en-US"/>
              <a:t> </a:t>
            </a:r>
            <a:r>
              <a:rPr lang="en-US"/>
              <a:t>t</a:t>
            </a:r>
            <a:r>
              <a:rPr lang="en-US"/>
              <a:t>o</a:t>
            </a:r>
            <a:r>
              <a:rPr lang="en-US"/>
              <a:t> </a:t>
            </a:r>
            <a:r>
              <a:rPr lang="en-US"/>
              <a:t>g</a:t>
            </a:r>
            <a:r>
              <a:rPr lang="en-US"/>
              <a:t>e</a:t>
            </a:r>
            <a:r>
              <a:rPr lang="en-US"/>
              <a:t>t</a:t>
            </a:r>
            <a:r>
              <a:rPr lang="en-US"/>
              <a:t> </a:t>
            </a:r>
            <a:r>
              <a:rPr lang="en-US"/>
              <a:t>a</a:t>
            </a:r>
            <a:r>
              <a:rPr lang="en-US"/>
              <a:t>d</a:t>
            </a:r>
            <a:r>
              <a:rPr lang="en-US"/>
              <a:t>m</a:t>
            </a:r>
            <a:r>
              <a:rPr lang="en-US"/>
              <a:t>a</a:t>
            </a:r>
            <a:r>
              <a:rPr lang="en-US"/>
              <a:t>t</a:t>
            </a:r>
            <a:r>
              <a:rPr lang="en-US"/>
              <a:t>i</a:t>
            </a:r>
            <a:r>
              <a:rPr lang="en-US"/>
              <a:t>on</a:t>
            </a:r>
            <a:r>
              <a:rPr lang="en-US"/>
              <a:t> </a:t>
            </a:r>
            <a:r>
              <a:rPr lang="en-US"/>
              <a:t>a</a:t>
            </a:r>
            <a:r>
              <a:rPr lang="en-US"/>
              <a:t>t</a:t>
            </a:r>
            <a:r>
              <a:rPr lang="en-US"/>
              <a:t> </a:t>
            </a:r>
            <a:r>
              <a:rPr lang="en-US"/>
              <a:t>m</a:t>
            </a:r>
            <a:r>
              <a:rPr lang="en-US"/>
              <a:t>a</a:t>
            </a:r>
            <a:r>
              <a:rPr lang="en-US"/>
              <a:t>d</a:t>
            </a:r>
            <a:r>
              <a:rPr lang="en-US"/>
              <a:t>i</a:t>
            </a:r>
            <a:r>
              <a:rPr lang="en-US"/>
              <a:t>c</a:t>
            </a:r>
            <a:r>
              <a:rPr lang="en-US"/>
              <a:t>al</a:t>
            </a:r>
            <a:r>
              <a:rPr lang="en-US"/>
              <a:t> </a:t>
            </a:r>
            <a:r>
              <a:rPr lang="en-US"/>
              <a:t>u</a:t>
            </a:r>
            <a:r>
              <a:rPr lang="en-US"/>
              <a:t>n</a:t>
            </a:r>
            <a:r>
              <a:rPr lang="en-US"/>
              <a:t>i</a:t>
            </a:r>
            <a:r>
              <a:rPr lang="en-US"/>
              <a:t>v</a:t>
            </a:r>
            <a:r>
              <a:rPr lang="en-US"/>
              <a:t>e</a:t>
            </a:r>
            <a:r>
              <a:rPr lang="en-US"/>
              <a:t>rsity</a:t>
            </a:r>
            <a:r>
              <a:rPr lang="en-US"/>
              <a:t> </a:t>
            </a:r>
            <a:r>
              <a:rPr lang="en-US"/>
              <a:t>,</a:t>
            </a:r>
            <a:r>
              <a:rPr lang="en-US"/>
              <a:t> </a:t>
            </a:r>
            <a:r>
              <a:rPr lang="en-US"/>
              <a:t>it's </a:t>
            </a:r>
            <a:r>
              <a:rPr lang="en-US"/>
              <a:t>n</a:t>
            </a:r>
            <a:r>
              <a:rPr lang="en-US"/>
              <a:t>o</a:t>
            </a:r>
            <a:r>
              <a:rPr lang="en-US"/>
              <a:t>t</a:t>
            </a:r>
            <a:r>
              <a:rPr lang="en-US"/>
              <a:t> </a:t>
            </a:r>
            <a:r>
              <a:rPr lang="en-US"/>
              <a:t>w</a:t>
            </a:r>
            <a:r>
              <a:rPr lang="en-US"/>
              <a:t>o</a:t>
            </a:r>
            <a:r>
              <a:rPr lang="en-US"/>
              <a:t>r</a:t>
            </a:r>
            <a:r>
              <a:rPr lang="en-US"/>
              <a:t>r</a:t>
            </a:r>
            <a:r>
              <a:rPr lang="en-US"/>
              <a:t>y</a:t>
            </a:r>
            <a:r>
              <a:rPr lang="en-US"/>
              <a:t> </a:t>
            </a:r>
            <a:r>
              <a:rPr lang="en-US"/>
              <a:t>w</a:t>
            </a:r>
            <a:r>
              <a:rPr lang="en-US"/>
              <a:t>e</a:t>
            </a:r>
            <a:r>
              <a:rPr lang="en-US"/>
              <a:t> </a:t>
            </a:r>
            <a:r>
              <a:rPr lang="en-US"/>
              <a:t>w</a:t>
            </a:r>
            <a:r>
              <a:rPr lang="en-US"/>
              <a:t>i</a:t>
            </a:r>
            <a:r>
              <a:rPr lang="en-US"/>
              <a:t>l</a:t>
            </a:r>
            <a:r>
              <a:rPr lang="en-US"/>
              <a:t>l</a:t>
            </a:r>
            <a:r>
              <a:rPr lang="en-US"/>
              <a:t> </a:t>
            </a:r>
            <a:r>
              <a:rPr lang="en-US"/>
              <a:t>make </a:t>
            </a:r>
            <a:r>
              <a:rPr lang="en-US"/>
              <a:t>strate</a:t>
            </a:r>
            <a:r>
              <a:rPr lang="en-US"/>
              <a:t>g</a:t>
            </a:r>
            <a:r>
              <a:rPr lang="en-US"/>
              <a:t>i</a:t>
            </a:r>
            <a:r>
              <a:rPr lang="en-US"/>
              <a:t>c</a:t>
            </a:r>
            <a:r>
              <a:rPr lang="en-US"/>
              <a:t> </a:t>
            </a:r>
            <a:r>
              <a:rPr lang="en-US"/>
              <a:t>p</a:t>
            </a:r>
            <a:r>
              <a:rPr lang="en-US"/>
              <a:t>l</a:t>
            </a:r>
            <a:r>
              <a:rPr lang="en-US"/>
              <a:t>a</a:t>
            </a:r>
            <a:r>
              <a:rPr lang="en-US"/>
              <a:t>n</a:t>
            </a:r>
            <a:r>
              <a:rPr lang="en-US"/>
              <a:t> </a:t>
            </a:r>
            <a:r>
              <a:rPr lang="en-US"/>
              <a:t>f</a:t>
            </a:r>
            <a:r>
              <a:rPr lang="en-US"/>
              <a:t>o</a:t>
            </a:r>
            <a:r>
              <a:rPr lang="en-US"/>
              <a:t>r</a:t>
            </a:r>
            <a:r>
              <a:rPr lang="en-US"/>
              <a:t> </a:t>
            </a:r>
            <a:r>
              <a:rPr lang="en-US"/>
              <a:t>h</a:t>
            </a:r>
            <a:r>
              <a:rPr lang="en-US"/>
              <a:t>i</a:t>
            </a:r>
            <a:r>
              <a:rPr lang="en-US"/>
              <a:t>m</a:t>
            </a:r>
            <a:r>
              <a:rPr lang="en-US"/>
              <a:t> </a:t>
            </a:r>
            <a:r>
              <a:rPr lang="en-US"/>
              <a:t>.</a:t>
            </a:r>
            <a:endParaRPr lang="en-US"/>
          </a:p>
          <a:p>
            <a:r>
              <a:rPr lang="en-US"/>
              <a:t>W</a:t>
            </a:r>
            <a:r>
              <a:rPr lang="en-US"/>
              <a:t>e</a:t>
            </a:r>
            <a:r>
              <a:rPr lang="en-US"/>
              <a:t> </a:t>
            </a:r>
            <a:r>
              <a:rPr lang="en-US"/>
              <a:t>w</a:t>
            </a:r>
            <a:r>
              <a:rPr lang="en-US"/>
              <a:t>i</a:t>
            </a:r>
            <a:r>
              <a:rPr lang="en-US"/>
              <a:t>l</a:t>
            </a:r>
            <a:r>
              <a:rPr lang="en-US"/>
              <a:t>l</a:t>
            </a:r>
            <a:r>
              <a:rPr lang="en-US"/>
              <a:t> </a:t>
            </a:r>
            <a:r>
              <a:rPr lang="en-US"/>
              <a:t>c</a:t>
            </a:r>
            <a:r>
              <a:rPr lang="en-US"/>
              <a:t>h</a:t>
            </a:r>
            <a:r>
              <a:rPr lang="en-US"/>
              <a:t>o</a:t>
            </a:r>
            <a:r>
              <a:rPr lang="en-US"/>
              <a:t>o</a:t>
            </a:r>
            <a:r>
              <a:rPr lang="en-US"/>
              <a:t>s</a:t>
            </a:r>
            <a:r>
              <a:rPr lang="en-US"/>
              <a:t>e</a:t>
            </a:r>
            <a:r>
              <a:rPr lang="en-US"/>
              <a:t> </a:t>
            </a:r>
            <a:r>
              <a:rPr lang="en-US"/>
              <a:t>another </a:t>
            </a:r>
            <a:r>
              <a:rPr lang="en-US"/>
              <a:t>d</a:t>
            </a:r>
            <a:r>
              <a:rPr lang="en-US"/>
              <a:t>e</a:t>
            </a:r>
            <a:r>
              <a:rPr lang="en-US"/>
              <a:t>p</a:t>
            </a:r>
            <a:r>
              <a:rPr lang="en-US"/>
              <a:t>a</a:t>
            </a:r>
            <a:r>
              <a:rPr lang="en-US"/>
              <a:t>r</a:t>
            </a:r>
            <a:r>
              <a:rPr lang="en-US"/>
              <a:t>tment</a:t>
            </a:r>
            <a:r>
              <a:rPr lang="en-US"/>
              <a:t> </a:t>
            </a:r>
            <a:r>
              <a:rPr lang="en-US"/>
              <a:t>f</a:t>
            </a:r>
            <a:r>
              <a:rPr lang="en-US"/>
              <a:t>o</a:t>
            </a:r>
            <a:r>
              <a:rPr lang="en-US"/>
              <a:t>r</a:t>
            </a:r>
            <a:r>
              <a:rPr lang="en-US"/>
              <a:t> </a:t>
            </a:r>
            <a:r>
              <a:rPr lang="en-US"/>
              <a:t>h</a:t>
            </a:r>
            <a:r>
              <a:rPr lang="en-US"/>
              <a:t>e</a:t>
            </a:r>
            <a:r>
              <a:rPr lang="en-US"/>
              <a:t>m</a:t>
            </a:r>
            <a:r>
              <a:rPr lang="en-US"/>
              <a:t> </a:t>
            </a:r>
            <a:r>
              <a:rPr lang="en-US"/>
              <a:t>t</a:t>
            </a:r>
            <a:r>
              <a:rPr lang="en-US"/>
              <a:t>o</a:t>
            </a:r>
            <a:r>
              <a:rPr lang="en-US"/>
              <a:t>admation </a:t>
            </a:r>
            <a:r>
              <a:rPr lang="en-US"/>
              <a:t>i</a:t>
            </a:r>
            <a:r>
              <a:rPr lang="en-US"/>
              <a:t>n</a:t>
            </a:r>
            <a:r>
              <a:rPr lang="en-US"/>
              <a:t> </a:t>
            </a:r>
            <a:r>
              <a:rPr lang="en-US"/>
              <a:t>a</a:t>
            </a:r>
            <a:r>
              <a:rPr lang="en-US"/>
              <a:t>t</a:t>
            </a:r>
            <a:r>
              <a:rPr lang="en-US"/>
              <a:t> </a:t>
            </a:r>
            <a:r>
              <a:rPr lang="en-US"/>
              <a:t>a</a:t>
            </a:r>
            <a:r>
              <a:rPr lang="en-US"/>
              <a:t>n</a:t>
            </a:r>
            <a:r>
              <a:rPr lang="en-US"/>
              <a:t>d</a:t>
            </a:r>
            <a:r>
              <a:rPr lang="en-US"/>
              <a:t> </a:t>
            </a:r>
            <a:r>
              <a:rPr lang="en-US"/>
              <a:t>a</a:t>
            </a:r>
            <a:r>
              <a:rPr lang="en-US"/>
              <a:t>l</a:t>
            </a:r>
            <a:r>
              <a:rPr lang="en-US"/>
              <a:t>s</a:t>
            </a:r>
            <a:r>
              <a:rPr lang="en-US"/>
              <a:t>o</a:t>
            </a:r>
            <a:r>
              <a:rPr lang="en-US"/>
              <a:t> </a:t>
            </a:r>
            <a:r>
              <a:rPr lang="en-US"/>
              <a:t>a</a:t>
            </a:r>
            <a:r>
              <a:rPr lang="en-US"/>
              <a:t>w</a:t>
            </a:r>
            <a:r>
              <a:rPr lang="en-US"/>
              <a:t>a</a:t>
            </a:r>
            <a:r>
              <a:rPr lang="en-US"/>
              <a:t>r</a:t>
            </a:r>
            <a:r>
              <a:rPr lang="en-US"/>
              <a:t>e</a:t>
            </a:r>
            <a:r>
              <a:rPr lang="en-US"/>
              <a:t> </a:t>
            </a:r>
            <a:r>
              <a:rPr lang="en-US"/>
              <a:t>h</a:t>
            </a:r>
            <a:r>
              <a:rPr lang="en-US"/>
              <a:t>i</a:t>
            </a:r>
            <a:r>
              <a:rPr lang="en-US"/>
              <a:t>m</a:t>
            </a:r>
            <a:r>
              <a:rPr lang="en-US"/>
              <a:t> </a:t>
            </a:r>
            <a:r>
              <a:rPr lang="en-US"/>
              <a:t>a</a:t>
            </a:r>
            <a:r>
              <a:rPr lang="en-US"/>
              <a:t>b</a:t>
            </a:r>
            <a:r>
              <a:rPr lang="en-US"/>
              <a:t>o</a:t>
            </a:r>
            <a:r>
              <a:rPr lang="en-US"/>
              <a:t>u</a:t>
            </a:r>
            <a:r>
              <a:rPr lang="en-US"/>
              <a:t>t</a:t>
            </a:r>
            <a:r>
              <a:rPr lang="en-US"/>
              <a:t> </a:t>
            </a:r>
            <a:r>
              <a:rPr lang="en-US"/>
              <a:t>t</a:t>
            </a:r>
            <a:r>
              <a:rPr lang="en-US"/>
              <a:t>h</a:t>
            </a:r>
            <a:r>
              <a:rPr lang="en-US"/>
              <a:t>scope </a:t>
            </a:r>
            <a:r>
              <a:rPr lang="en-US"/>
              <a:t>o</a:t>
            </a:r>
            <a:r>
              <a:rPr lang="en-US"/>
              <a:t>f</a:t>
            </a:r>
            <a:r>
              <a:rPr lang="en-US"/>
              <a:t> </a:t>
            </a:r>
            <a:r>
              <a:rPr lang="en-US"/>
              <a:t>t</a:t>
            </a:r>
            <a:r>
              <a:rPr lang="en-US"/>
              <a:t>h</a:t>
            </a:r>
            <a:r>
              <a:rPr lang="en-US"/>
              <a:t>a</a:t>
            </a:r>
            <a:r>
              <a:rPr lang="en-US"/>
              <a:t>t</a:t>
            </a:r>
            <a:r>
              <a:rPr lang="en-US"/>
              <a:t> </a:t>
            </a:r>
            <a:r>
              <a:rPr lang="en-US"/>
              <a:t>d</a:t>
            </a:r>
            <a:r>
              <a:rPr lang="en-US"/>
              <a:t>e</a:t>
            </a:r>
            <a:r>
              <a:rPr lang="en-US"/>
              <a:t>p</a:t>
            </a:r>
            <a:r>
              <a:rPr lang="en-US"/>
              <a:t>a</a:t>
            </a:r>
            <a:r>
              <a:rPr lang="en-US"/>
              <a:t>r</a:t>
            </a:r>
            <a:r>
              <a:rPr lang="en-US"/>
              <a:t>m</a:t>
            </a:r>
            <a:r>
              <a:rPr lang="en-US"/>
              <a:t>e</a:t>
            </a:r>
            <a:r>
              <a:rPr lang="en-US"/>
              <a:t>n</a:t>
            </a:r>
            <a:r>
              <a:rPr lang="en-US"/>
              <a:t>t</a:t>
            </a:r>
            <a:r>
              <a:rPr lang="en-US"/>
              <a:t> </a:t>
            </a:r>
            <a:r>
              <a:rPr lang="en-US"/>
              <a:t>i</a:t>
            </a:r>
            <a:r>
              <a:rPr lang="en-US"/>
              <a:t>n</a:t>
            </a:r>
            <a:r>
              <a:rPr lang="en-US"/>
              <a:t> </a:t>
            </a:r>
            <a:r>
              <a:rPr lang="en-US"/>
              <a:t>w</a:t>
            </a:r>
            <a:r>
              <a:rPr lang="en-US"/>
              <a:t>h</a:t>
            </a:r>
            <a:r>
              <a:rPr lang="en-US"/>
              <a:t>i</a:t>
            </a:r>
            <a:r>
              <a:rPr lang="en-US"/>
              <a:t>c</a:t>
            </a:r>
            <a:r>
              <a:rPr lang="en-US"/>
              <a:t>h</a:t>
            </a:r>
            <a:r>
              <a:rPr lang="en-US"/>
              <a:t> </a:t>
            </a:r>
            <a:r>
              <a:rPr lang="en-US"/>
              <a:t>h</a:t>
            </a:r>
            <a:r>
              <a:rPr lang="en-US"/>
              <a:t>e</a:t>
            </a:r>
            <a:r>
              <a:rPr lang="en-US"/>
              <a:t> </a:t>
            </a:r>
            <a:r>
              <a:rPr lang="en-US"/>
              <a:t>i</a:t>
            </a:r>
            <a:r>
              <a:rPr lang="en-US"/>
              <a:t>s</a:t>
            </a:r>
            <a:r>
              <a:rPr lang="en-US"/>
              <a:t> </a:t>
            </a:r>
            <a:r>
              <a:rPr lang="en-US"/>
              <a:t>g</a:t>
            </a:r>
            <a:r>
              <a:rPr lang="en-US"/>
              <a:t>o</a:t>
            </a:r>
            <a:r>
              <a:rPr lang="en-US"/>
              <a:t>i</a:t>
            </a:r>
            <a:r>
              <a:rPr lang="en-US"/>
              <a:t>ng</a:t>
            </a:r>
            <a:r>
              <a:rPr lang="en-US"/>
              <a:t> </a:t>
            </a:r>
            <a:r>
              <a:rPr lang="en-US"/>
              <a:t>t</a:t>
            </a:r>
            <a:r>
              <a:rPr lang="en-US"/>
              <a:t>o</a:t>
            </a:r>
            <a:r>
              <a:rPr lang="en-US"/>
              <a:t> </a:t>
            </a:r>
            <a:r>
              <a:rPr lang="en-US"/>
              <a:t>g</a:t>
            </a:r>
            <a:r>
              <a:rPr lang="en-US"/>
              <a:t>e</a:t>
            </a:r>
            <a:r>
              <a:rPr lang="en-US"/>
              <a:t>t</a:t>
            </a:r>
            <a:r>
              <a:rPr lang="en-US"/>
              <a:t> </a:t>
            </a:r>
            <a:r>
              <a:rPr lang="en-US"/>
              <a:t>a</a:t>
            </a:r>
            <a:r>
              <a:rPr lang="en-US"/>
              <a:t>d</a:t>
            </a:r>
            <a:r>
              <a:rPr lang="en-US"/>
              <a:t>m</a:t>
            </a:r>
            <a:r>
              <a:rPr lang="en-US"/>
              <a:t>a</a:t>
            </a:r>
            <a:r>
              <a:rPr lang="en-US"/>
              <a:t>tion</a:t>
            </a:r>
            <a:r>
              <a:rPr lang="en-US"/>
              <a:t>,</a:t>
            </a:r>
            <a:r>
              <a:rPr lang="en-US"/>
              <a:t>a</a:t>
            </a:r>
            <a:r>
              <a:rPr lang="en-US"/>
              <a:t>l</a:t>
            </a:r>
            <a:r>
              <a:rPr lang="en-US"/>
              <a:t>s</a:t>
            </a:r>
            <a:r>
              <a:rPr lang="en-US"/>
              <a:t>o</a:t>
            </a:r>
            <a:r>
              <a:rPr lang="en-US"/>
              <a:t> </a:t>
            </a:r>
            <a:r>
              <a:rPr lang="en-US"/>
              <a:t>t</a:t>
            </a:r>
            <a:r>
              <a:rPr lang="en-US"/>
              <a:t>o</a:t>
            </a:r>
            <a:r>
              <a:rPr lang="en-US"/>
              <a:t>l</a:t>
            </a:r>
            <a:r>
              <a:rPr lang="en-US"/>
              <a:t>d</a:t>
            </a:r>
            <a:r>
              <a:rPr lang="en-US"/>
              <a:t> </a:t>
            </a:r>
            <a:r>
              <a:rPr lang="en-US"/>
              <a:t>h</a:t>
            </a:r>
            <a:r>
              <a:rPr lang="en-US"/>
              <a:t>i</a:t>
            </a:r>
            <a:r>
              <a:rPr lang="en-US"/>
              <a:t>m</a:t>
            </a:r>
            <a:r>
              <a:rPr lang="en-US"/>
              <a:t> </a:t>
            </a:r>
            <a:r>
              <a:rPr lang="en-US"/>
              <a:t>t</a:t>
            </a:r>
            <a:r>
              <a:rPr lang="en-US"/>
              <a:t>h</a:t>
            </a:r>
            <a:r>
              <a:rPr lang="en-US"/>
              <a:t>a</a:t>
            </a:r>
            <a:r>
              <a:rPr lang="en-US"/>
              <a:t>t</a:t>
            </a:r>
            <a:r>
              <a:rPr lang="en-US"/>
              <a:t> </a:t>
            </a:r>
            <a:r>
              <a:rPr lang="en-US"/>
              <a:t>what </a:t>
            </a:r>
            <a:r>
              <a:rPr lang="en-US"/>
              <a:t>h</a:t>
            </a:r>
            <a:r>
              <a:rPr lang="en-US"/>
              <a:t>e</a:t>
            </a:r>
            <a:r>
              <a:rPr lang="en-US"/>
              <a:t> </a:t>
            </a:r>
            <a:r>
              <a:rPr lang="en-US"/>
              <a:t>w</a:t>
            </a:r>
            <a:r>
              <a:rPr lang="en-US"/>
              <a:t>i</a:t>
            </a:r>
            <a:r>
              <a:rPr lang="en-US"/>
              <a:t>l</a:t>
            </a:r>
            <a:r>
              <a:rPr lang="en-US"/>
              <a:t>l</a:t>
            </a:r>
            <a:r>
              <a:rPr lang="en-US"/>
              <a:t> </a:t>
            </a:r>
            <a:r>
              <a:rPr lang="en-US"/>
              <a:t>d</a:t>
            </a:r>
            <a:r>
              <a:rPr lang="en-US"/>
              <a:t>o</a:t>
            </a:r>
            <a:r>
              <a:rPr lang="en-US"/>
              <a:t> </a:t>
            </a:r>
            <a:r>
              <a:rPr lang="en-US"/>
              <a:t>after </a:t>
            </a:r>
            <a:r>
              <a:rPr lang="en-US"/>
              <a:t>g</a:t>
            </a:r>
            <a:r>
              <a:rPr lang="en-US"/>
              <a:t>e</a:t>
            </a:r>
            <a:r>
              <a:rPr lang="en-US"/>
              <a:t>t</a:t>
            </a:r>
            <a:r>
              <a:rPr lang="en-US"/>
              <a:t>ting</a:t>
            </a:r>
            <a:r>
              <a:rPr lang="en-US"/>
              <a:t> </a:t>
            </a:r>
            <a:r>
              <a:rPr lang="en-US"/>
              <a:t>d</a:t>
            </a:r>
            <a:r>
              <a:rPr lang="en-US"/>
              <a:t>e</a:t>
            </a:r>
            <a:r>
              <a:rPr lang="en-US"/>
              <a:t>g</a:t>
            </a:r>
            <a:r>
              <a:rPr lang="en-US"/>
              <a:t>r</a:t>
            </a:r>
            <a:r>
              <a:rPr lang="en-US"/>
              <a:t>e</a:t>
            </a:r>
            <a:r>
              <a:rPr lang="en-US"/>
              <a:t>e</a:t>
            </a:r>
            <a:r>
              <a:rPr lang="en-US"/>
              <a:t> </a:t>
            </a:r>
            <a:r>
              <a:rPr lang="en-US"/>
              <a:t> </a:t>
            </a:r>
            <a:r>
              <a:rPr lang="en-US"/>
              <a:t> </a:t>
            </a:r>
            <a:r>
              <a:rPr lang="en-US"/>
              <a:t> </a:t>
            </a:r>
            <a:r>
              <a:rPr lang="en-US"/>
              <a:t>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55" name=""/>
          <p:cNvSpPr>
            <a:spLocks noGrp="1"/>
          </p:cNvSpPr>
          <p:nvPr>
            <p:ph type="ctrTitle"/>
          </p:nvPr>
        </p:nvSpPr>
        <p:spPr/>
        <p:txBody>
          <a:bodyPr/>
          <a:p>
            <a:endParaRPr lang="en-US"/>
          </a:p>
        </p:txBody>
      </p:sp>
      <p:sp>
        <p:nvSpPr>
          <p:cNvPr id="1048656" name=""/>
          <p:cNvSpPr>
            <a:spLocks noGrp="1"/>
          </p:cNvSpPr>
          <p:nvPr>
            <p:ph type="subTitle" idx="1"/>
          </p:nvPr>
        </p:nvSpPr>
        <p:spPr/>
        <p:txBody>
          <a:bodyPr/>
          <a:p>
            <a:r>
              <a:rPr lang="en-US"/>
              <a:t>I</a:t>
            </a:r>
            <a:r>
              <a:rPr lang="en-US"/>
              <a:t>n</a:t>
            </a:r>
            <a:r>
              <a:rPr lang="en-US"/>
              <a:t> </a:t>
            </a:r>
            <a:r>
              <a:rPr lang="en-US"/>
              <a:t>t</a:t>
            </a:r>
            <a:r>
              <a:rPr lang="en-US"/>
              <a:t>h</a:t>
            </a:r>
            <a:r>
              <a:rPr lang="en-US"/>
              <a:t>i</a:t>
            </a:r>
            <a:r>
              <a:rPr lang="en-US"/>
              <a:t>s</a:t>
            </a:r>
            <a:r>
              <a:rPr lang="en-US"/>
              <a:t> </a:t>
            </a:r>
            <a:r>
              <a:rPr lang="en-US"/>
              <a:t>w</a:t>
            </a:r>
            <a:r>
              <a:rPr lang="en-US"/>
              <a:t>a</a:t>
            </a:r>
            <a:r>
              <a:rPr lang="en-US"/>
              <a:t>y</a:t>
            </a:r>
            <a:r>
              <a:rPr lang="en-US"/>
              <a:t> </a:t>
            </a:r>
            <a:r>
              <a:rPr lang="en-US"/>
              <a:t>w</a:t>
            </a:r>
            <a:r>
              <a:rPr lang="en-US"/>
              <a:t>e</a:t>
            </a:r>
            <a:r>
              <a:rPr lang="en-US"/>
              <a:t> </a:t>
            </a:r>
            <a:r>
              <a:rPr lang="en-US"/>
              <a:t>w</a:t>
            </a:r>
            <a:r>
              <a:rPr lang="en-US"/>
              <a:t>i</a:t>
            </a:r>
            <a:r>
              <a:rPr lang="en-US"/>
              <a:t>l</a:t>
            </a:r>
            <a:r>
              <a:rPr lang="en-US"/>
              <a:t>l</a:t>
            </a:r>
            <a:r>
              <a:rPr lang="en-US"/>
              <a:t> </a:t>
            </a:r>
            <a:r>
              <a:rPr lang="en-US"/>
              <a:t>p</a:t>
            </a:r>
            <a:r>
              <a:rPr lang="en-US"/>
              <a:t>l</a:t>
            </a:r>
            <a:r>
              <a:rPr lang="en-US"/>
              <a:t>a</a:t>
            </a:r>
            <a:r>
              <a:rPr lang="en-US"/>
              <a:t>i</a:t>
            </a:r>
            <a:r>
              <a:rPr lang="en-US"/>
              <a:t>n</a:t>
            </a:r>
            <a:r>
              <a:rPr lang="en-US"/>
              <a:t> </a:t>
            </a:r>
            <a:r>
              <a:rPr lang="en-US"/>
              <a:t>a</a:t>
            </a:r>
            <a:r>
              <a:rPr lang="en-US"/>
              <a:t>n</a:t>
            </a:r>
            <a:r>
              <a:rPr lang="en-US"/>
              <a:t>d</a:t>
            </a:r>
            <a:r>
              <a:rPr lang="en-US"/>
              <a:t> </a:t>
            </a:r>
            <a:r>
              <a:rPr lang="en-US"/>
              <a:t>e</a:t>
            </a:r>
            <a:r>
              <a:rPr lang="en-US"/>
              <a:t>l</a:t>
            </a:r>
            <a:r>
              <a:rPr lang="en-US"/>
              <a:t>e</a:t>
            </a:r>
            <a:r>
              <a:rPr lang="en-US"/>
              <a:t>m</a:t>
            </a:r>
            <a:r>
              <a:rPr lang="en-US"/>
              <a:t>i</a:t>
            </a:r>
            <a:r>
              <a:rPr lang="en-US"/>
              <a:t>n</a:t>
            </a:r>
            <a:r>
              <a:rPr lang="en-US"/>
              <a:t>a</a:t>
            </a:r>
            <a:r>
              <a:rPr lang="en-US"/>
              <a:t>t</a:t>
            </a:r>
            <a:r>
              <a:rPr lang="en-US"/>
              <a:t>e</a:t>
            </a:r>
            <a:r>
              <a:rPr lang="en-US"/>
              <a:t> </a:t>
            </a:r>
            <a:r>
              <a:rPr lang="en-US"/>
              <a:t>a</a:t>
            </a:r>
            <a:r>
              <a:rPr lang="en-US"/>
              <a:t>n</a:t>
            </a:r>
            <a:r>
              <a:rPr lang="en-US"/>
              <a:t>x</a:t>
            </a:r>
            <a:r>
              <a:rPr lang="en-US"/>
              <a:t>i</a:t>
            </a:r>
            <a:r>
              <a:rPr lang="en-US"/>
              <a:t>ety</a:t>
            </a:r>
            <a:r>
              <a:rPr lang="en-US"/>
              <a:t>.</a:t>
            </a:r>
            <a:r>
              <a:rPr lang="en-US"/>
              <a:t>.</a:t>
            </a:r>
            <a:r>
              <a:rPr lang="en-US"/>
              <a:t>.</a:t>
            </a:r>
            <a:r>
              <a:rPr lang="en-US"/>
              <a:t> </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CPH1909</dc:creator>
  <dcterms:created xsi:type="dcterms:W3CDTF">2015-05-11T13:30:45Z</dcterms:created>
  <dcterms:modified xsi:type="dcterms:W3CDTF">2020-08-20T11:52:40Z</dcterms:modified>
</cp:coreProperties>
</file>