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tableStyles" Target="tableStyles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body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FF65"/>
        </a:solid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title"/>
          </p:nvPr>
        </p:nvSpPr>
        <p:spPr>
          <a:xfrm>
            <a:off x="269576" y="-124231"/>
            <a:ext cx="8241012" cy="6228877"/>
          </a:xfrm>
        </p:spPr>
        <p:txBody>
          <a:bodyPr/>
          <a:p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N</a:t>
            </a:r>
            <a:br>
              <a:rPr altLang="en-GB" lang="en-US"/>
            </a:b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1</a:t>
            </a:r>
            <a:r>
              <a:rPr altLang="en-GB" lang="en-US"/>
              <a:t>5</a:t>
            </a:r>
            <a:r>
              <a:rPr altLang="en-GB" lang="en-US"/>
              <a:t>7</a:t>
            </a:r>
            <a:r>
              <a:rPr altLang="en-GB" lang="en-US"/>
              <a:t>8</a:t>
            </a:r>
            <a:r>
              <a:rPr altLang="en-GB" lang="en-US"/>
              <a:t>6</a:t>
            </a:r>
            <a:br>
              <a:rPr altLang="en-GB" lang="en-US"/>
            </a:b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Y</a:t>
            </a:r>
            <a:br>
              <a:rPr altLang="en-GB" lang="en-US"/>
            </a:b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B</a:t>
            </a:r>
            <a:r>
              <a:rPr altLang="en-GB" lang="en-US"/>
              <a:t>} 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>
          <a:xfrm>
            <a:off x="183801" y="64992"/>
            <a:ext cx="8796925" cy="2100078"/>
          </a:xfrm>
        </p:spPr>
        <p:txBody>
          <a:bodyPr>
            <a:normAutofit fontScale="90000"/>
          </a:bodyPr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4</a:t>
            </a:r>
            <a:br>
              <a:rPr altLang="en-GB" lang="en-US"/>
            </a:b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:</a:t>
            </a:r>
            <a:br>
              <a:rPr altLang="en-GB" lang="en-US"/>
            </a:b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S</a:t>
            </a:r>
            <a:r>
              <a:rPr altLang="en-GB" lang="en-US"/>
              <a:t>} </a:t>
            </a:r>
            <a:endParaRPr lang="en-GB"/>
          </a:p>
        </p:txBody>
      </p:sp>
      <p:sp>
        <p:nvSpPr>
          <p:cNvPr id="1048593" name=""/>
          <p:cNvSpPr>
            <a:spLocks noGrp="1"/>
          </p:cNvSpPr>
          <p:nvPr>
            <p:ph type="body" idx="1"/>
          </p:nvPr>
        </p:nvSpPr>
        <p:spPr>
          <a:xfrm>
            <a:off x="296081" y="2419917"/>
            <a:ext cx="8573049" cy="4423215"/>
          </a:xfrm>
        </p:spPr>
        <p:txBody>
          <a:bodyPr/>
          <a:p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,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, </a:t>
            </a:r>
            <a:r>
              <a:rPr altLang="en-GB" lang="en-US"/>
              <a:t>w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.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,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,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y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k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, 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,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y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,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y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>
          <a:xfrm>
            <a:off x="386559" y="90826"/>
            <a:ext cx="7977638" cy="1367325"/>
          </a:xfrm>
        </p:spPr>
        <p:txBody>
          <a:bodyPr/>
          <a:p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</p:txBody>
      </p:sp>
      <p:sp>
        <p:nvSpPr>
          <p:cNvPr id="1048598" name=""/>
          <p:cNvSpPr>
            <a:spLocks noGrp="1"/>
          </p:cNvSpPr>
          <p:nvPr>
            <p:ph type="body" idx="1"/>
          </p:nvPr>
        </p:nvSpPr>
        <p:spPr>
          <a:xfrm>
            <a:off x="718658" y="1717637"/>
            <a:ext cx="7649623" cy="4001731"/>
          </a:xfrm>
        </p:spPr>
        <p:txBody>
          <a:bodyPr/>
          <a:p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.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. 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6"/>
        </a:solid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>
          <a:xfrm rot="21600000">
            <a:off x="248719" y="-71366"/>
            <a:ext cx="8602894" cy="6448844"/>
          </a:xfrm>
        </p:spPr>
        <p:txBody>
          <a:bodyPr/>
          <a:p>
            <a:endParaRPr lang="en-GB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70257" y="0"/>
            <a:ext cx="6603486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body" idx="1"/>
          </p:nvPr>
        </p:nvSpPr>
        <p:spPr>
          <a:xfrm>
            <a:off x="80422" y="387106"/>
            <a:ext cx="9064051" cy="5702545"/>
          </a:xfrm>
        </p:spPr>
        <p:txBody>
          <a:bodyPr/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y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y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z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P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.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title"/>
          </p:nvPr>
        </p:nvSpPr>
        <p:spPr>
          <a:xfrm>
            <a:off x="240161" y="30546"/>
            <a:ext cx="8546533" cy="1388575"/>
          </a:xfrm>
        </p:spPr>
        <p:txBody>
          <a:bodyPr/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</p:txBody>
      </p:sp>
      <p:sp>
        <p:nvSpPr>
          <p:cNvPr id="1048613" name=""/>
          <p:cNvSpPr>
            <a:spLocks noGrp="1"/>
          </p:cNvSpPr>
          <p:nvPr>
            <p:ph type="body" idx="1"/>
          </p:nvPr>
        </p:nvSpPr>
        <p:spPr>
          <a:xfrm>
            <a:off x="641521" y="1616470"/>
            <a:ext cx="8030137" cy="4073557"/>
          </a:xfrm>
        </p:spPr>
        <p:txBody>
          <a:bodyPr>
            <a:normAutofit/>
          </a:bodyPr>
          <a:p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, 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g</a:t>
            </a:r>
            <a:r>
              <a:rPr altLang="en-GB" lang="en-US"/>
              <a:t>.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,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l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6"/>
        </a:solid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15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36956" y="0"/>
            <a:ext cx="6870087" cy="685800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>
            <a:spLocks noGrp="1"/>
          </p:cNvSpPr>
          <p:nvPr>
            <p:ph type="body" idx="1"/>
          </p:nvPr>
        </p:nvSpPr>
        <p:spPr>
          <a:xfrm>
            <a:off x="451358" y="85787"/>
            <a:ext cx="8059229" cy="6003864"/>
          </a:xfrm>
        </p:spPr>
        <p:txBody>
          <a:bodyPr/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y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y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(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)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P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,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,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.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>
            <a:spLocks noGrp="1"/>
          </p:cNvSpPr>
          <p:nvPr>
            <p:ph type="title"/>
          </p:nvPr>
        </p:nvSpPr>
        <p:spPr>
          <a:xfrm>
            <a:off x="188353" y="47838"/>
            <a:ext cx="8322234" cy="984030"/>
          </a:xfrm>
        </p:spPr>
        <p:txBody>
          <a:bodyPr/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</p:txBody>
      </p:sp>
      <p:sp>
        <p:nvSpPr>
          <p:cNvPr id="1048618" name=""/>
          <p:cNvSpPr>
            <a:spLocks noGrp="1"/>
          </p:cNvSpPr>
          <p:nvPr>
            <p:ph type="body" idx="1"/>
          </p:nvPr>
        </p:nvSpPr>
        <p:spPr>
          <a:xfrm>
            <a:off x="269880" y="1067468"/>
            <a:ext cx="8240707" cy="5022183"/>
          </a:xfrm>
        </p:spPr>
        <p:txBody>
          <a:bodyPr/>
          <a:p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y</a:t>
            </a:r>
            <a:r>
              <a:rPr altLang="en-GB" lang="en-US"/>
              <a:t>,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a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w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,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, 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g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,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w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s</a:t>
            </a:r>
            <a:r>
              <a:rPr altLang="en-GB" lang="en-US"/>
              <a:t>,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. 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.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6"/>
        </a:solidFill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20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96685" y="0"/>
            <a:ext cx="5550629" cy="6858000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>
            <a:spLocks noGrp="1"/>
          </p:cNvSpPr>
          <p:nvPr>
            <p:ph type="body" idx="1"/>
          </p:nvPr>
        </p:nvSpPr>
        <p:spPr>
          <a:xfrm>
            <a:off x="313336" y="51511"/>
            <a:ext cx="8430164" cy="6330922"/>
          </a:xfrm>
        </p:spPr>
        <p:txBody>
          <a:bodyPr/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: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(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)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y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:</a:t>
            </a:r>
            <a:r>
              <a:rPr altLang="en-GB" lang="en-US"/>
              <a:t>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;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;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z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P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,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,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. 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FF65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body" idx="1"/>
          </p:nvPr>
        </p:nvSpPr>
        <p:spPr>
          <a:xfrm>
            <a:off x="20005" y="-27324"/>
            <a:ext cx="9060650" cy="7072993"/>
          </a:xfrm>
        </p:spPr>
        <p:txBody>
          <a:bodyPr>
            <a:normAutofit fontScale="75000" lnSpcReduction="20000"/>
          </a:bodyPr>
          <a:p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{</a:t>
            </a:r>
            <a:r>
              <a:rPr altLang="en-GB" lang="en-US"/>
              <a:t>1</a:t>
            </a:r>
            <a:r>
              <a:rPr altLang="en-GB" lang="en-US"/>
              <a:t>}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,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f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l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.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,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f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e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e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,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k</a:t>
            </a:r>
            <a:r>
              <a:rPr altLang="en-GB" lang="en-US"/>
              <a:t>,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l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B</a:t>
            </a:r>
            <a:r>
              <a:rPr altLang="en-GB" lang="en-US"/>
              <a:t>}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2</a:t>
            </a:r>
            <a:r>
              <a:rPr altLang="en-GB" lang="en-US"/>
              <a:t>}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_</a:t>
            </a:r>
            <a:r>
              <a:rPr altLang="en-GB" lang="en-US"/>
              <a:t>_</a:t>
            </a:r>
            <a:r>
              <a:rPr altLang="en-GB" lang="en-US"/>
              <a:t>_</a:t>
            </a:r>
            <a:r>
              <a:rPr altLang="en-GB" lang="en-US"/>
              <a:t>_</a:t>
            </a:r>
            <a:r>
              <a:rPr altLang="en-GB" lang="en-US"/>
              <a:t>_</a:t>
            </a:r>
            <a:r>
              <a:rPr altLang="en-GB" lang="en-US"/>
              <a:t>_</a:t>
            </a:r>
            <a:r>
              <a:rPr altLang="en-GB" lang="en-US"/>
              <a:t>_</a:t>
            </a:r>
            <a:r>
              <a:rPr altLang="en-GB" lang="en-US"/>
              <a:t>_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.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.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.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.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A</a:t>
            </a:r>
            <a:r>
              <a:rPr altLang="en-GB" lang="en-US"/>
              <a:t>} </a:t>
            </a:r>
            <a:endParaRPr lang="en-GB"/>
          </a:p>
          <a:p>
            <a:r>
              <a:rPr altLang="en-GB" lang="en-US"/>
              <a:t>{</a:t>
            </a:r>
            <a:r>
              <a:rPr altLang="en-GB" lang="en-US"/>
              <a:t>3</a:t>
            </a:r>
            <a:r>
              <a:rPr altLang="en-GB" lang="en-US"/>
              <a:t>}</a:t>
            </a:r>
            <a:r>
              <a:rPr altLang="en-GB" lang="en-US"/>
              <a:t>. 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?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.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B</a:t>
            </a:r>
            <a:r>
              <a:rPr altLang="en-GB" lang="en-US"/>
              <a:t>}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"/>
          <p:cNvSpPr>
            <a:spLocks noGrp="1"/>
          </p:cNvSpPr>
          <p:nvPr>
            <p:ph type="title"/>
          </p:nvPr>
        </p:nvSpPr>
        <p:spPr>
          <a:xfrm>
            <a:off x="235696" y="82341"/>
            <a:ext cx="8645827" cy="1634278"/>
          </a:xfrm>
        </p:spPr>
        <p:txBody>
          <a:bodyPr>
            <a:normAutofit fontScale="90000"/>
          </a:bodyPr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3</a:t>
            </a:r>
            <a:br>
              <a:rPr altLang="en-GB" lang="en-US"/>
            </a:b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:</a:t>
            </a:r>
            <a:r>
              <a:rPr altLang="en-GB" lang="en-US"/>
              <a:t>-</a:t>
            </a:r>
            <a:endParaRPr lang="en-GB"/>
          </a:p>
        </p:txBody>
      </p:sp>
      <p:sp>
        <p:nvSpPr>
          <p:cNvPr id="1048623" name=""/>
          <p:cNvSpPr>
            <a:spLocks noGrp="1"/>
          </p:cNvSpPr>
          <p:nvPr>
            <p:ph type="body" idx="1"/>
          </p:nvPr>
        </p:nvSpPr>
        <p:spPr>
          <a:xfrm>
            <a:off x="-29922" y="1820950"/>
            <a:ext cx="9299088" cy="5303148"/>
          </a:xfrm>
        </p:spPr>
        <p:txBody>
          <a:bodyPr>
            <a:normAutofit/>
          </a:bodyPr>
          <a:p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.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-</a:t>
            </a:r>
            <a:r>
              <a:rPr altLang="en-GB" lang="en-US"/>
              <a:t>-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-</a:t>
            </a:r>
            <a:r>
              <a:rPr altLang="en-GB" lang="en-US"/>
              <a:t>-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-</a:t>
            </a:r>
            <a:r>
              <a:rPr altLang="en-GB" lang="en-US"/>
              <a:t>-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-</a:t>
            </a:r>
            <a:r>
              <a:rPr altLang="en-GB" lang="en-US"/>
              <a:t>-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>
            <a:spLocks noGrp="1"/>
          </p:cNvSpPr>
          <p:nvPr>
            <p:ph type="body" idx="1"/>
          </p:nvPr>
        </p:nvSpPr>
        <p:spPr>
          <a:xfrm>
            <a:off x="408706" y="706201"/>
            <a:ext cx="8488370" cy="5001782"/>
          </a:xfrm>
        </p:spPr>
        <p:txBody>
          <a:bodyPr/>
          <a:p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7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3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s</a:t>
            </a:r>
            <a:r>
              <a:rPr altLang="en-GB" lang="en-US"/>
              <a:t>, 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: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u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,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u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,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b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,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,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,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,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:</a:t>
            </a:r>
            <a:r>
              <a:rPr altLang="en-GB" lang="en-US"/>
              <a:t>p</a:t>
            </a:r>
            <a:r>
              <a:rPr altLang="en-GB" lang="en-US"/>
              <a:t>u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N</a:t>
            </a:r>
            <a:r>
              <a:rPr altLang="en-GB" lang="en-US"/>
              <a:t>.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.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.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>
            <a:spLocks noGrp="1"/>
          </p:cNvSpPr>
          <p:nvPr>
            <p:ph type="body" idx="1"/>
          </p:nvPr>
        </p:nvSpPr>
        <p:spPr>
          <a:xfrm>
            <a:off x="106281" y="59715"/>
            <a:ext cx="8749498" cy="6787725"/>
          </a:xfrm>
        </p:spPr>
        <p:txBody>
          <a:bodyPr>
            <a:normAutofit/>
          </a:bodyPr>
          <a:p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.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.</a:t>
            </a:r>
            <a:r>
              <a:rPr altLang="en-GB" lang="en-US"/>
              <a:t>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u</a:t>
            </a:r>
            <a:r>
              <a:rPr altLang="en-GB" lang="en-US"/>
              <a:t>m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: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,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w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b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u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u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l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u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US" lang="en-GB"/>
              <a:t>•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b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6"/>
        </a:solidFill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27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05709" y="0"/>
            <a:ext cx="5732581" cy="6858000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6"/>
        </a:solidFill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29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8745" y="0"/>
            <a:ext cx="8566509" cy="6858000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"/>
          <p:cNvSpPr>
            <a:spLocks noGrp="1"/>
          </p:cNvSpPr>
          <p:nvPr>
            <p:ph type="body" idx="1"/>
          </p:nvPr>
        </p:nvSpPr>
        <p:spPr>
          <a:xfrm>
            <a:off x="162477" y="111666"/>
            <a:ext cx="8796813" cy="6526825"/>
          </a:xfrm>
        </p:spPr>
        <p:txBody>
          <a:bodyPr/>
          <a:p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.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1</a:t>
            </a:r>
            <a:r>
              <a:rPr altLang="en-GB" lang="en-US"/>
              <a:t>}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y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2</a:t>
            </a:r>
            <a:r>
              <a:rPr altLang="en-GB" lang="en-US"/>
              <a:t>}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.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,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.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"/>
          <p:cNvSpPr>
            <a:spLocks noGrp="1"/>
          </p:cNvSpPr>
          <p:nvPr>
            <p:ph type="title"/>
          </p:nvPr>
        </p:nvSpPr>
        <p:spPr>
          <a:xfrm>
            <a:off x="201464" y="224463"/>
            <a:ext cx="8757536" cy="857465"/>
          </a:xfrm>
        </p:spPr>
        <p:txBody>
          <a:bodyPr>
            <a:normAutofit fontScale="90000"/>
          </a:bodyPr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2</a:t>
            </a:r>
            <a:r>
              <a:rPr altLang="en-GB" lang="en-US"/>
              <a:t> </a:t>
            </a:r>
            <a:endParaRPr lang="en-GB"/>
          </a:p>
        </p:txBody>
      </p:sp>
      <p:sp>
        <p:nvSpPr>
          <p:cNvPr id="1048632" name=""/>
          <p:cNvSpPr>
            <a:spLocks noGrp="1"/>
          </p:cNvSpPr>
          <p:nvPr>
            <p:ph type="body" idx="1"/>
          </p:nvPr>
        </p:nvSpPr>
        <p:spPr>
          <a:xfrm>
            <a:off x="170798" y="1532841"/>
            <a:ext cx="8866365" cy="5314194"/>
          </a:xfrm>
        </p:spPr>
        <p:txBody>
          <a:bodyPr>
            <a:normAutofit/>
          </a:bodyPr>
          <a:p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x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.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k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p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.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,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,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k</a:t>
            </a:r>
            <a:r>
              <a:rPr altLang="en-GB" lang="en-US"/>
              <a:t>s</a:t>
            </a:r>
            <a:r>
              <a:rPr altLang="en-GB" lang="en-US"/>
              <a:t>.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,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, 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, 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b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,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(</a:t>
            </a:r>
            <a:r>
              <a:rPr altLang="en-GB" lang="en-US"/>
              <a:t>L</a:t>
            </a:r>
            <a:r>
              <a:rPr altLang="en-GB" lang="en-US"/>
              <a:t>5</a:t>
            </a:r>
            <a:r>
              <a:rPr altLang="en-GB" lang="en-US"/>
              <a:t>,</a:t>
            </a:r>
            <a:r>
              <a:rPr altLang="en-GB" lang="en-US"/>
              <a:t>S</a:t>
            </a:r>
            <a:r>
              <a:rPr altLang="en-GB" lang="en-US"/>
              <a:t>1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2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,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x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, 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.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>
            <a:spLocks noGrp="1"/>
          </p:cNvSpPr>
          <p:nvPr>
            <p:ph type="body" idx="1"/>
          </p:nvPr>
        </p:nvSpPr>
        <p:spPr>
          <a:xfrm>
            <a:off x="63169" y="154677"/>
            <a:ext cx="8913244" cy="6434426"/>
          </a:xfrm>
        </p:spPr>
        <p:txBody>
          <a:bodyPr/>
          <a:p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z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y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. 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,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.</a:t>
            </a:r>
            <a:r>
              <a:rPr altLang="en-GB" lang="en-US"/>
              <a:t>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J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j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, 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,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,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, 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,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v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j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, 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2</a:t>
            </a:r>
            <a:r>
              <a:rPr altLang="en-GB" lang="en-US"/>
              <a:t>m</a:t>
            </a:r>
            <a:r>
              <a:rPr altLang="en-GB" lang="en-US"/>
              <a:t>l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.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j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;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j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.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"/>
          <p:cNvSpPr>
            <a:spLocks noGrp="1"/>
          </p:cNvSpPr>
          <p:nvPr>
            <p:ph type="body" idx="1"/>
          </p:nvPr>
        </p:nvSpPr>
        <p:spPr>
          <a:xfrm>
            <a:off x="166687" y="-325"/>
            <a:ext cx="8983244" cy="6761652"/>
          </a:xfrm>
        </p:spPr>
        <p:txBody>
          <a:bodyPr/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j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, </a:t>
            </a:r>
            <a:r>
              <a:rPr altLang="en-GB" lang="en-US"/>
              <a:t>g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1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l</a:t>
            </a:r>
            <a:r>
              <a:rPr altLang="en-GB" lang="en-US"/>
              <a:t>,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w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,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7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k</a:t>
            </a:r>
            <a:r>
              <a:rPr altLang="en-GB" lang="en-US"/>
              <a:t>,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, 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d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z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k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j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d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q</a:t>
            </a:r>
            <a:r>
              <a:rPr altLang="en-GB" lang="en-US"/>
              <a:t>u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p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,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w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j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j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j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. 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FF65"/>
        </a:soli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body" idx="1"/>
          </p:nvPr>
        </p:nvSpPr>
        <p:spPr>
          <a:xfrm>
            <a:off x="90931" y="31543"/>
            <a:ext cx="8988869" cy="6972013"/>
          </a:xfrm>
        </p:spPr>
        <p:txBody>
          <a:bodyPr>
            <a:normAutofit fontScale="62500" lnSpcReduction="20000"/>
          </a:bodyPr>
          <a:p>
            <a:r>
              <a:rPr altLang="en-GB" lang="en-US"/>
              <a:t>4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o</a:t>
            </a:r>
            <a:r>
              <a:rPr altLang="en-GB" lang="en-US"/>
              <a:t>k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k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t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A</a:t>
            </a:r>
            <a:r>
              <a:rPr altLang="en-GB" lang="en-US"/>
              <a:t>} </a:t>
            </a:r>
            <a:endParaRPr lang="en-GB"/>
          </a:p>
          <a:p>
            <a:r>
              <a:rPr altLang="en-GB" lang="en-US"/>
              <a:t>5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f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g</a:t>
            </a:r>
            <a:r>
              <a:rPr altLang="en-GB" lang="en-US"/>
              <a:t>a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.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a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.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a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.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x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e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. </a:t>
            </a:r>
            <a:r>
              <a:rPr altLang="en-GB" lang="en-US"/>
              <a:t>{</a:t>
            </a:r>
            <a:r>
              <a:rPr altLang="en-GB" lang="en-US"/>
              <a:t>B</a:t>
            </a:r>
            <a:r>
              <a:rPr altLang="en-GB" lang="en-US"/>
              <a:t>} </a:t>
            </a:r>
            <a:endParaRPr lang="en-GB"/>
          </a:p>
          <a:p>
            <a:r>
              <a:rPr altLang="en-GB" lang="en-US"/>
              <a:t>6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a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.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n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c</a:t>
            </a:r>
            <a:r>
              <a:rPr altLang="en-GB" lang="en-US"/>
              <a:t>h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.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p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e</a:t>
            </a:r>
            <a:endParaRPr lang="en-GB"/>
          </a:p>
          <a:p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A</a:t>
            </a:r>
            <a:r>
              <a:rPr altLang="en-GB" lang="en-US"/>
              <a:t>}</a:t>
            </a:r>
            <a:endParaRPr lang="en-GB"/>
          </a:p>
          <a:p>
            <a:r>
              <a:rPr altLang="en-GB" lang="en-US"/>
              <a:t>7</a:t>
            </a:r>
            <a:r>
              <a:rPr altLang="en-GB" lang="en-US"/>
              <a:t>.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A</a:t>
            </a:r>
            <a:r>
              <a:rPr altLang="en-GB" lang="en-US"/>
              <a:t>.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.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. 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endParaRPr lang="en-GB"/>
          </a:p>
          <a:p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D</a:t>
            </a:r>
            <a:r>
              <a:rPr altLang="en-GB" lang="en-US"/>
              <a:t>}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FF65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body" idx="1"/>
          </p:nvPr>
        </p:nvSpPr>
        <p:spPr>
          <a:xfrm>
            <a:off x="73582" y="-34849"/>
            <a:ext cx="9039896" cy="6978145"/>
          </a:xfrm>
        </p:spPr>
        <p:txBody>
          <a:bodyPr>
            <a:normAutofit fontScale="79167" lnSpcReduction="20000"/>
          </a:bodyPr>
          <a:p>
            <a:r>
              <a:rPr altLang="en-GB" lang="en-US"/>
              <a:t>8</a:t>
            </a:r>
            <a:r>
              <a:rPr altLang="en-GB" lang="en-US"/>
              <a:t>.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y</a:t>
            </a:r>
            <a:r>
              <a:rPr altLang="en-GB" lang="en-US"/>
              <a:t>m</a:t>
            </a:r>
            <a:r>
              <a:rPr altLang="en-GB" lang="en-US"/>
              <a:t>p</a:t>
            </a:r>
            <a:r>
              <a:rPr altLang="en-GB" lang="en-US"/>
              <a:t>h</a:t>
            </a:r>
            <a:r>
              <a:rPr altLang="en-GB" lang="en-US"/>
              <a:t>y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.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. </a:t>
            </a:r>
            <a:r>
              <a:rPr altLang="en-GB" lang="en-US"/>
              <a:t>S</a:t>
            </a:r>
            <a:r>
              <a:rPr altLang="en-GB" lang="en-US"/>
              <a:t>y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B</a:t>
            </a:r>
            <a:r>
              <a:rPr altLang="en-GB" lang="en-US"/>
              <a:t>} </a:t>
            </a:r>
            <a:endParaRPr lang="en-GB"/>
          </a:p>
          <a:p>
            <a:r>
              <a:rPr altLang="en-GB" lang="en-US"/>
              <a:t>9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o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. 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r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.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a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a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.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a</a:t>
            </a:r>
            <a:endParaRPr lang="en-GB"/>
          </a:p>
          <a:p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{</a:t>
            </a:r>
            <a:r>
              <a:rPr altLang="en-GB" lang="en-US"/>
              <a:t>C</a:t>
            </a:r>
            <a:r>
              <a:rPr altLang="en-GB" lang="en-US"/>
              <a:t>} </a:t>
            </a:r>
            <a:endParaRPr lang="en-GB"/>
          </a:p>
          <a:p>
            <a:r>
              <a:rPr altLang="en-GB" lang="en-US"/>
              <a:t>1</a:t>
            </a:r>
            <a:r>
              <a:rPr altLang="en-GB" lang="en-US"/>
              <a:t>0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o</a:t>
            </a:r>
            <a:r>
              <a:rPr altLang="en-GB" lang="en-US"/>
              <a:t>u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:</a:t>
            </a:r>
            <a:r>
              <a:rPr altLang="en-GB" lang="en-US"/>
              <a:t>{</a:t>
            </a:r>
            <a:r>
              <a:rPr altLang="en-GB" lang="en-US"/>
              <a:t>A</a:t>
            </a:r>
            <a:r>
              <a:rPr altLang="en-GB" lang="en-US"/>
              <a:t>}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ctrTitle"/>
          </p:nvPr>
        </p:nvSpPr>
        <p:spPr>
          <a:xfrm>
            <a:off x="685800" y="46079"/>
            <a:ext cx="7910302" cy="2383173"/>
          </a:xfrm>
        </p:spPr>
        <p:txBody>
          <a:bodyPr>
            <a:normAutofit fontScale="90000"/>
          </a:bodyPr>
          <a:p>
            <a:r>
              <a:rPr altLang="zh-CN" lang="en-US"/>
              <a:t>Q</a:t>
            </a:r>
            <a:r>
              <a:rPr altLang="zh-CN" lang="en-US"/>
              <a:t>U</a:t>
            </a:r>
            <a:r>
              <a:rPr altLang="zh-CN" lang="en-US"/>
              <a:t>E</a:t>
            </a:r>
            <a:r>
              <a:rPr altLang="zh-CN" lang="en-US"/>
              <a:t>S</a:t>
            </a:r>
            <a:r>
              <a:rPr altLang="zh-CN" lang="en-US"/>
              <a:t>T</a:t>
            </a:r>
            <a:r>
              <a:rPr altLang="zh-CN" lang="en-US"/>
              <a:t>I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 </a:t>
            </a:r>
            <a:r>
              <a:rPr altLang="zh-CN" lang="en-US"/>
              <a:t>N</a:t>
            </a:r>
            <a:r>
              <a:rPr altLang="zh-CN" lang="en-US"/>
              <a:t>O</a:t>
            </a:r>
            <a:r>
              <a:rPr altLang="zh-CN" lang="en-US"/>
              <a:t> </a:t>
            </a:r>
            <a:r>
              <a:rPr altLang="zh-CN" lang="en-US"/>
              <a:t>1</a:t>
            </a:r>
            <a:br>
              <a:rPr altLang="zh-CN" lang="en-US"/>
            </a:b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S</a:t>
            </a:r>
            <a:r>
              <a:rPr altLang="zh-CN" lang="en-US"/>
              <a:t>W</a:t>
            </a:r>
            <a:r>
              <a:rPr altLang="zh-CN" lang="en-US"/>
              <a:t>E</a:t>
            </a:r>
            <a:r>
              <a:rPr altLang="zh-CN" lang="en-US"/>
              <a:t>R</a:t>
            </a:r>
            <a:br>
              <a:rPr altLang="zh-CN" lang="en-US"/>
            </a:b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O</a:t>
            </a:r>
            <a:r>
              <a:rPr altLang="zh-CN" lang="en-US"/>
              <a:t>O</a:t>
            </a:r>
            <a:r>
              <a:rPr altLang="zh-CN" lang="en-US"/>
              <a:t>T</a:t>
            </a:r>
            <a:endParaRPr altLang="zh-CN" lang="en-US"/>
          </a:p>
        </p:txBody>
      </p:sp>
      <p:sp>
        <p:nvSpPr>
          <p:cNvPr id="1048605" name="Subtitle 2"/>
          <p:cNvSpPr>
            <a:spLocks noGrp="1"/>
          </p:cNvSpPr>
          <p:nvPr>
            <p:ph type="subTitle" idx="1"/>
          </p:nvPr>
        </p:nvSpPr>
        <p:spPr>
          <a:xfrm>
            <a:off x="323671" y="2637376"/>
            <a:ext cx="8125900" cy="4174750"/>
          </a:xfrm>
        </p:spPr>
        <p:txBody>
          <a:bodyPr>
            <a:normAutofit/>
          </a:bodyPr>
          <a:p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S</a:t>
            </a:r>
            <a:r>
              <a:rPr altLang="zh-CN" lang="en-US"/>
              <a:t>W</a:t>
            </a:r>
            <a:r>
              <a:rPr altLang="zh-CN" lang="en-US"/>
              <a:t>E</a:t>
            </a:r>
            <a:r>
              <a:rPr altLang="zh-CN" lang="en-US"/>
              <a:t>R</a:t>
            </a:r>
            <a:endParaRPr altLang="zh-CN" lang="en-US"/>
          </a:p>
          <a:p>
            <a:r>
              <a:rPr altLang="zh-CN" lang="en-US"/>
              <a:t> </a:t>
            </a:r>
            <a:r>
              <a:rPr altLang="zh-CN" lang="en-US"/>
              <a:t> </a:t>
            </a:r>
            <a:r>
              <a:rPr altLang="zh-CN" lang="en-US"/>
              <a:t> </a:t>
            </a:r>
            <a:r>
              <a:rPr altLang="zh-CN" lang="en-US"/>
              <a:t> </a:t>
            </a:r>
            <a:r>
              <a:rPr altLang="zh-CN" lang="en-US"/>
              <a:t> </a:t>
            </a:r>
            <a:r>
              <a:rPr altLang="zh-CN" lang="en-US"/>
              <a:t> </a:t>
            </a:r>
            <a:r>
              <a:rPr altLang="zh-CN" lang="en-US"/>
              <a:t> 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o</a:t>
            </a:r>
            <a:r>
              <a:rPr altLang="zh-CN" lang="en-US"/>
              <a:t>o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m</a:t>
            </a:r>
            <a:r>
              <a:rPr altLang="zh-CN" lang="en-US"/>
              <a:t>e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s</a:t>
            </a:r>
            <a:r>
              <a:rPr altLang="zh-CN" lang="en-US"/>
              <a:t>a</a:t>
            </a:r>
            <a:r>
              <a:rPr altLang="zh-CN" lang="en-US"/>
              <a:t>l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m</a:t>
            </a:r>
            <a:r>
              <a:rPr altLang="zh-CN" lang="en-US"/>
              <a:t>e</a:t>
            </a:r>
            <a:r>
              <a:rPr altLang="zh-CN" lang="en-US"/>
              <a:t>t</a:t>
            </a:r>
            <a:r>
              <a:rPr altLang="zh-CN" lang="en-US"/>
              <a:t>a</a:t>
            </a:r>
            <a:r>
              <a:rPr altLang="zh-CN" lang="en-US"/>
              <a:t>t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s</a:t>
            </a:r>
            <a:r>
              <a:rPr altLang="zh-CN" lang="en-US"/>
              <a:t>a</a:t>
            </a:r>
            <a:r>
              <a:rPr altLang="zh-CN" lang="en-US"/>
              <a:t>l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e</a:t>
            </a:r>
            <a:r>
              <a:rPr altLang="zh-CN" lang="en-US"/>
              <a:t>s</a:t>
            </a:r>
            <a:r>
              <a:rPr altLang="zh-CN" lang="en-US"/>
              <a:t>,</a:t>
            </a:r>
            <a:r>
              <a:rPr altLang="zh-CN" lang="en-US"/>
              <a:t>s</a:t>
            </a:r>
            <a:r>
              <a:rPr altLang="zh-CN" lang="en-US"/>
              <a:t>t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g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e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l</a:t>
            </a:r>
            <a:r>
              <a:rPr altLang="zh-CN" lang="en-US"/>
              <a:t>i</a:t>
            </a:r>
            <a:r>
              <a:rPr altLang="zh-CN" lang="en-US"/>
              <a:t>g</a:t>
            </a:r>
            <a:r>
              <a:rPr altLang="zh-CN" lang="en-US"/>
              <a:t>a</a:t>
            </a:r>
            <a:r>
              <a:rPr altLang="zh-CN" lang="en-US"/>
              <a:t>m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t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d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s</a:t>
            </a:r>
            <a:r>
              <a:rPr altLang="zh-CN" lang="en-US"/>
              <a:t>, </a:t>
            </a:r>
            <a:r>
              <a:rPr altLang="zh-CN" lang="en-US"/>
              <a:t>a</a:t>
            </a:r>
            <a:r>
              <a:rPr altLang="zh-CN" lang="en-US"/>
              <a:t>l</a:t>
            </a:r>
            <a:r>
              <a:rPr altLang="zh-CN" lang="en-US"/>
              <a:t>l</a:t>
            </a:r>
            <a:r>
              <a:rPr altLang="zh-CN" lang="en-US"/>
              <a:t>o</a:t>
            </a:r>
            <a:r>
              <a:rPr altLang="zh-CN" lang="en-US"/>
              <a:t>w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o</a:t>
            </a:r>
            <a:r>
              <a:rPr altLang="zh-CN" lang="en-US"/>
              <a:t>o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o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u</a:t>
            </a:r>
            <a:r>
              <a:rPr altLang="zh-CN" lang="en-US"/>
              <a:t>p</a:t>
            </a:r>
            <a:r>
              <a:rPr altLang="zh-CN" lang="en-US"/>
              <a:t>p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w</a:t>
            </a:r>
            <a:r>
              <a:rPr altLang="zh-CN" lang="en-US"/>
              <a:t>e</a:t>
            </a:r>
            <a:r>
              <a:rPr altLang="zh-CN" lang="en-US"/>
              <a:t>i</a:t>
            </a:r>
            <a:r>
              <a:rPr altLang="zh-CN" lang="en-US"/>
              <a:t>g</a:t>
            </a:r>
            <a:r>
              <a:rPr altLang="zh-CN" lang="en-US"/>
              <a:t>h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o</a:t>
            </a:r>
            <a:r>
              <a:rPr altLang="zh-CN" lang="en-US"/>
              <a:t>d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c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o</a:t>
            </a:r>
            <a:r>
              <a:rPr altLang="zh-CN" lang="en-US"/>
              <a:t>s</a:t>
            </a:r>
            <a:r>
              <a:rPr altLang="zh-CN" lang="en-US"/>
              <a:t>t</a:t>
            </a:r>
            <a:r>
              <a:rPr altLang="zh-CN" lang="en-US"/>
              <a:t>u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w</a:t>
            </a:r>
            <a:r>
              <a:rPr altLang="zh-CN" lang="en-US"/>
              <a:t>i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l</a:t>
            </a:r>
            <a:r>
              <a:rPr altLang="zh-CN" lang="en-US"/>
              <a:t>e</a:t>
            </a:r>
            <a:r>
              <a:rPr altLang="zh-CN" lang="en-US"/>
              <a:t>a</a:t>
            </a:r>
            <a:r>
              <a:rPr altLang="zh-CN" lang="en-US"/>
              <a:t>s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w</a:t>
            </a:r>
            <a:r>
              <a:rPr altLang="zh-CN" lang="en-US"/>
              <a:t>e</a:t>
            </a:r>
            <a:r>
              <a:rPr altLang="zh-CN" lang="en-US"/>
              <a:t>i</a:t>
            </a:r>
            <a:r>
              <a:rPr altLang="zh-CN" lang="en-US"/>
              <a:t>g</a:t>
            </a:r>
            <a:r>
              <a:rPr altLang="zh-CN" lang="en-US"/>
              <a:t>h</a:t>
            </a:r>
            <a:r>
              <a:rPr altLang="zh-CN" lang="en-US"/>
              <a:t>t</a:t>
            </a:r>
            <a:r>
              <a:rPr altLang="zh-CN" lang="en-US"/>
              <a:t>.</a:t>
            </a:r>
            <a:endParaRPr altLang="zh-CN" lang="en-US"/>
          </a:p>
          <a:p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 </a:t>
            </a:r>
            <a:r>
              <a:rPr altLang="zh-CN" lang="en-US"/>
              <a:t>i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t</a:t>
            </a:r>
            <a:r>
              <a:rPr altLang="zh-CN" lang="en-US"/>
              <a:t>r</a:t>
            </a:r>
            <a:r>
              <a:rPr altLang="zh-CN" lang="en-US"/>
              <a:t>u</a:t>
            </a:r>
            <a:r>
              <a:rPr altLang="zh-CN" lang="en-US"/>
              <a:t>c</a:t>
            </a:r>
            <a:r>
              <a:rPr altLang="zh-CN" lang="en-US"/>
              <a:t>t</a:t>
            </a:r>
            <a:r>
              <a:rPr altLang="zh-CN" lang="en-US"/>
              <a:t>u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a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c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u</a:t>
            </a:r>
            <a:r>
              <a:rPr altLang="zh-CN" lang="en-US"/>
              <a:t>p</a:t>
            </a:r>
            <a:r>
              <a:rPr altLang="zh-CN" lang="en-US"/>
              <a:t>p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t</a:t>
            </a:r>
            <a:r>
              <a:rPr altLang="zh-CN" lang="en-US"/>
              <a:t>r</a:t>
            </a:r>
            <a:r>
              <a:rPr altLang="zh-CN" lang="en-US"/>
              <a:t>u</a:t>
            </a:r>
            <a:r>
              <a:rPr altLang="zh-CN" lang="en-US"/>
              <a:t>c</a:t>
            </a:r>
            <a:r>
              <a:rPr altLang="zh-CN" lang="en-US"/>
              <a:t>t</a:t>
            </a:r>
            <a:r>
              <a:rPr altLang="zh-CN" lang="en-US"/>
              <a:t>u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w</a:t>
            </a:r>
            <a:r>
              <a:rPr altLang="zh-CN" lang="en-US"/>
              <a:t>e</a:t>
            </a:r>
            <a:r>
              <a:rPr altLang="zh-CN" lang="en-US"/>
              <a:t>i</a:t>
            </a:r>
            <a:r>
              <a:rPr altLang="zh-CN" lang="en-US"/>
              <a:t>g</a:t>
            </a:r>
            <a:r>
              <a:rPr altLang="zh-CN" lang="en-US"/>
              <a:t>h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e</a:t>
            </a:r>
            <a:r>
              <a:rPr altLang="zh-CN" lang="en-US"/>
              <a:t>l</a:t>
            </a:r>
            <a:r>
              <a:rPr altLang="zh-CN" lang="en-US"/>
              <a:t>o</a:t>
            </a:r>
            <a:r>
              <a:rPr altLang="zh-CN" lang="en-US"/>
              <a:t>w</a:t>
            </a:r>
            <a:r>
              <a:rPr altLang="zh-CN" lang="en-US"/>
              <a:t> </a:t>
            </a:r>
            <a:r>
              <a:rPr altLang="zh-CN" lang="en-US"/>
              <a:t>i</a:t>
            </a:r>
            <a:r>
              <a:rPr altLang="zh-CN" lang="en-US"/>
              <a:t>t</a:t>
            </a:r>
            <a:r>
              <a:rPr altLang="zh-CN" lang="en-US"/>
              <a:t>.</a:t>
            </a:r>
            <a:endParaRPr altLang="zh-CN" lang="en-US"/>
          </a:p>
          <a:p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 </a:t>
            </a:r>
            <a:r>
              <a:rPr altLang="zh-CN" lang="en-US"/>
              <a:t>m</a:t>
            </a:r>
            <a:r>
              <a:rPr altLang="zh-CN" lang="en-US"/>
              <a:t>a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d</a:t>
            </a:r>
            <a:r>
              <a:rPr altLang="zh-CN" lang="en-US"/>
              <a:t>e</a:t>
            </a:r>
            <a:r>
              <a:rPr altLang="zh-CN" lang="en-US"/>
              <a:t>f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e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m</a:t>
            </a:r>
            <a:r>
              <a:rPr altLang="zh-CN" lang="en-US"/>
              <a:t>e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i</a:t>
            </a:r>
            <a:r>
              <a:rPr altLang="zh-CN" lang="en-US"/>
              <a:t>c</a:t>
            </a:r>
            <a:r>
              <a:rPr altLang="zh-CN" lang="en-US"/>
              <a:t>a</a:t>
            </a:r>
            <a:r>
              <a:rPr altLang="zh-CN" lang="en-US"/>
              <a:t>l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r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g</a:t>
            </a:r>
            <a:r>
              <a:rPr altLang="zh-CN" lang="en-US"/>
              <a:t>m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 </a:t>
            </a:r>
            <a:r>
              <a:rPr altLang="zh-CN" lang="en-US"/>
              <a:t>w</a:t>
            </a:r>
            <a:r>
              <a:rPr altLang="zh-CN" lang="en-US"/>
              <a:t>e</a:t>
            </a:r>
            <a:r>
              <a:rPr altLang="zh-CN" lang="en-US"/>
              <a:t>d</a:t>
            </a:r>
            <a:r>
              <a:rPr altLang="zh-CN" lang="en-US"/>
              <a:t>g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h</a:t>
            </a:r>
            <a:r>
              <a:rPr altLang="zh-CN" lang="en-US"/>
              <a:t>a</a:t>
            </a:r>
            <a:r>
              <a:rPr altLang="zh-CN" lang="en-US"/>
              <a:t>p</a:t>
            </a:r>
            <a:r>
              <a:rPr altLang="zh-CN" lang="en-US"/>
              <a:t>e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l</a:t>
            </a:r>
            <a:r>
              <a:rPr altLang="zh-CN" lang="en-US"/>
              <a:t>o</a:t>
            </a:r>
            <a:r>
              <a:rPr altLang="zh-CN" lang="en-US"/>
              <a:t>c</a:t>
            </a:r>
            <a:r>
              <a:rPr altLang="zh-CN" lang="en-US"/>
              <a:t>k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t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r</a:t>
            </a:r>
            <a:r>
              <a:rPr altLang="zh-CN" lang="en-US"/>
              <a:t>i</a:t>
            </a:r>
            <a:r>
              <a:rPr altLang="zh-CN" lang="en-US"/>
              <a:t>c</a:t>
            </a:r>
            <a:r>
              <a:rPr altLang="zh-CN" lang="en-US"/>
              <a:t>k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m</a:t>
            </a:r>
            <a:r>
              <a:rPr altLang="zh-CN" lang="en-US"/>
              <a:t>u</a:t>
            </a:r>
            <a:r>
              <a:rPr altLang="zh-CN" lang="en-US"/>
              <a:t>t</a:t>
            </a:r>
            <a:r>
              <a:rPr altLang="zh-CN" lang="en-US"/>
              <a:t>u</a:t>
            </a:r>
            <a:r>
              <a:rPr altLang="zh-CN" lang="en-US"/>
              <a:t>a</a:t>
            </a:r>
            <a:r>
              <a:rPr altLang="zh-CN" lang="en-US"/>
              <a:t>l</a:t>
            </a:r>
            <a:r>
              <a:rPr altLang="zh-CN" lang="en-US"/>
              <a:t>l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u</a:t>
            </a:r>
            <a:r>
              <a:rPr altLang="zh-CN" lang="en-US"/>
              <a:t>p</a:t>
            </a:r>
            <a:r>
              <a:rPr altLang="zh-CN" lang="en-US"/>
              <a:t>p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t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g</a:t>
            </a:r>
            <a:r>
              <a:rPr altLang="zh-CN" lang="en-US"/>
              <a:t> </a:t>
            </a:r>
            <a:r>
              <a:rPr altLang="zh-CN" lang="en-US"/>
              <a:t>e</a:t>
            </a:r>
            <a:r>
              <a:rPr altLang="zh-CN" lang="en-US"/>
              <a:t>a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u</a:t>
            </a:r>
            <a:r>
              <a:rPr altLang="zh-CN" lang="en-US"/>
              <a:t>p</a:t>
            </a:r>
            <a:r>
              <a:rPr altLang="zh-CN" lang="en-US"/>
              <a:t>p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t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g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i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b</a:t>
            </a:r>
            <a:r>
              <a:rPr altLang="zh-CN" lang="en-US"/>
              <a:t>u</a:t>
            </a:r>
            <a:r>
              <a:rPr altLang="zh-CN" lang="en-US"/>
              <a:t>t</a:t>
            </a:r>
            <a:r>
              <a:rPr altLang="zh-CN" lang="en-US"/>
              <a:t>m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t</a:t>
            </a:r>
            <a:r>
              <a:rPr altLang="zh-CN" lang="en-US"/>
              <a:t>s</a:t>
            </a:r>
            <a:r>
              <a:rPr altLang="zh-CN" lang="en-US"/>
              <a:t>. </a:t>
            </a:r>
            <a:r>
              <a:rPr altLang="zh-CN" lang="en-US"/>
              <a:t> </a:t>
            </a:r>
            <a:r>
              <a:rPr altLang="zh-CN" lang="en-US"/>
              <a:t> </a:t>
            </a:r>
            <a:r>
              <a:rPr altLang="zh-CN" lang="en-US"/>
              <a:t> </a:t>
            </a:r>
            <a:r>
              <a:rPr altLang="zh-CN" lang="en-US"/>
              <a:t> </a:t>
            </a:r>
            <a:r>
              <a:rPr altLang="zh-CN" lang="en-US"/>
              <a:t> </a:t>
            </a:r>
            <a:endParaRPr altLang="zh-CN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6"/>
        </a:soli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595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5660" y="122285"/>
            <a:ext cx="8712679" cy="661343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>
          <a:xfrm>
            <a:off x="377764" y="-128906"/>
            <a:ext cx="8132824" cy="1849991"/>
          </a:xfrm>
        </p:spPr>
        <p:txBody>
          <a:bodyPr>
            <a:normAutofit/>
          </a:bodyPr>
          <a:p>
            <a:r>
              <a:rPr altLang="en-GB" lang="en-US"/>
              <a:t>F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O</a:t>
            </a:r>
            <a:r>
              <a:rPr altLang="en-GB" lang="en-US"/>
              <a:t>T</a:t>
            </a:r>
            <a:endParaRPr lang="en-GB"/>
          </a:p>
        </p:txBody>
      </p:sp>
      <p:sp>
        <p:nvSpPr>
          <p:cNvPr id="1048591" name=""/>
          <p:cNvSpPr>
            <a:spLocks noGrp="1"/>
          </p:cNvSpPr>
          <p:nvPr>
            <p:ph type="body" idx="1"/>
          </p:nvPr>
        </p:nvSpPr>
        <p:spPr>
          <a:xfrm>
            <a:off x="740340" y="1881019"/>
            <a:ext cx="7838671" cy="3679592"/>
          </a:xfrm>
        </p:spPr>
        <p:txBody>
          <a:bodyPr>
            <a:normAutofit/>
          </a:bodyPr>
          <a:p>
            <a:r>
              <a:rPr altLang="en-GB" lang="en-US"/>
              <a:t>{</a:t>
            </a:r>
            <a:r>
              <a:rPr altLang="en-GB" lang="en-US"/>
              <a:t>1</a:t>
            </a:r>
            <a:r>
              <a:rPr altLang="en-GB" lang="en-US"/>
              <a:t>}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e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u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{</a:t>
            </a:r>
            <a:r>
              <a:rPr altLang="en-GB" lang="en-US"/>
              <a:t>2</a:t>
            </a:r>
            <a:r>
              <a:rPr altLang="en-GB" lang="en-US"/>
              <a:t>}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k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n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{</a:t>
            </a:r>
            <a:r>
              <a:rPr altLang="en-GB" lang="en-US"/>
              <a:t>3</a:t>
            </a:r>
            <a:r>
              <a:rPr altLang="en-GB" lang="en-US"/>
              <a:t>}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b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l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j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p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{</a:t>
            </a:r>
            <a:r>
              <a:rPr altLang="en-GB" lang="en-US"/>
              <a:t>4</a:t>
            </a:r>
            <a:r>
              <a:rPr altLang="en-GB" lang="en-US"/>
              <a:t>}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{</a:t>
            </a:r>
            <a:r>
              <a:rPr altLang="en-GB" lang="en-US"/>
              <a:t>5</a:t>
            </a:r>
            <a:r>
              <a:rPr altLang="en-GB" lang="en-US"/>
              <a:t>}</a:t>
            </a:r>
            <a:r>
              <a:rPr altLang="en-GB" lang="en-US"/>
              <a:t>.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, 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title"/>
          </p:nvPr>
        </p:nvSpPr>
        <p:spPr>
          <a:xfrm>
            <a:off x="804903" y="30612"/>
            <a:ext cx="7705684" cy="1621468"/>
          </a:xfrm>
        </p:spPr>
        <p:txBody>
          <a:bodyPr>
            <a:normAutofit fontScale="90000"/>
          </a:bodyPr>
          <a:p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R</a:t>
            </a:r>
            <a:r>
              <a:rPr altLang="en-GB" lang="en-US"/>
              <a:t>U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O</a:t>
            </a:r>
            <a:r>
              <a:rPr altLang="en-GB" lang="en-US"/>
              <a:t>T</a:t>
            </a:r>
            <a:endParaRPr lang="en-GB"/>
          </a:p>
        </p:txBody>
      </p:sp>
      <p:sp>
        <p:nvSpPr>
          <p:cNvPr id="1048587" name=""/>
          <p:cNvSpPr>
            <a:spLocks noGrp="1"/>
          </p:cNvSpPr>
          <p:nvPr>
            <p:ph type="body" idx="1"/>
          </p:nvPr>
        </p:nvSpPr>
        <p:spPr>
          <a:xfrm>
            <a:off x="210172" y="1722275"/>
            <a:ext cx="8300415" cy="5314612"/>
          </a:xfrm>
        </p:spPr>
        <p:txBody>
          <a:bodyPr/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w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1</a:t>
            </a:r>
            <a:r>
              <a:rPr altLang="en-GB" lang="en-US"/>
              <a:t> 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2</a:t>
            </a:r>
            <a:r>
              <a:rPr altLang="en-GB" lang="en-US"/>
              <a:t>: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u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y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,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v</a:t>
            </a:r>
            <a:r>
              <a:rPr altLang="en-GB" lang="en-US"/>
              <a:t>i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,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(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,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,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,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d</a:t>
            </a:r>
            <a:r>
              <a:rPr altLang="en-GB" lang="en-US"/>
              <a:t>,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.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m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,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u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d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.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>
          <a:xfrm>
            <a:off x="355958" y="98928"/>
            <a:ext cx="8314355" cy="2371017"/>
          </a:xfrm>
        </p:spPr>
        <p:txBody>
          <a:bodyPr>
            <a:normAutofit fontScale="90000"/>
          </a:bodyPr>
          <a:p>
            <a:r>
              <a:rPr altLang="en-GB" lang="en-US"/>
              <a:t>F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B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F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C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:</a:t>
            </a:r>
            <a:endParaRPr lang="en-GB"/>
          </a:p>
        </p:txBody>
      </p:sp>
      <p:sp>
        <p:nvSpPr>
          <p:cNvPr id="1048589" name=""/>
          <p:cNvSpPr>
            <a:spLocks noGrp="1"/>
          </p:cNvSpPr>
          <p:nvPr>
            <p:ph type="body" idx="1"/>
          </p:nvPr>
        </p:nvSpPr>
        <p:spPr>
          <a:xfrm>
            <a:off x="424594" y="2567060"/>
            <a:ext cx="8361737" cy="3522589"/>
          </a:xfrm>
        </p:spPr>
        <p:txBody>
          <a:bodyPr/>
          <a:p>
            <a:r>
              <a:rPr lang="en-GB"/>
              <a:t>•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p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.</a:t>
            </a:r>
            <a:endParaRPr lang="en-GB"/>
          </a:p>
          <a:p>
            <a:r>
              <a:rPr altLang="en-US" lang="en-GB"/>
              <a:t>•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g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g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u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l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f</a:t>
            </a:r>
            <a:r>
              <a:rPr altLang="en-GB" lang="en-US"/>
              <a:t>f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e</a:t>
            </a:r>
            <a:r>
              <a:rPr altLang="en-GB" lang="en-US"/>
              <a:t>g</a:t>
            </a:r>
            <a:r>
              <a:rPr altLang="en-GB" lang="en-US"/>
              <a:t>m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g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. </a:t>
            </a:r>
            <a:endParaRPr lang="en-GB"/>
          </a:p>
          <a:p>
            <a:r>
              <a:rPr altLang="en-US" lang="en-GB"/>
              <a:t>•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w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.</a:t>
            </a:r>
            <a:endParaRPr lang="en-GB"/>
          </a:p>
          <a:p>
            <a:r>
              <a:rPr altLang="en-US" lang="en-GB"/>
              <a:t>•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g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k</a:t>
            </a:r>
            <a:r>
              <a:rPr altLang="en-GB" lang="en-US"/>
              <a:t>e</a:t>
            </a:r>
            <a:r>
              <a:rPr altLang="en-GB" lang="en-US"/>
              <a:t>e</a:t>
            </a:r>
            <a:r>
              <a:rPr altLang="en-GB" lang="en-US"/>
              <a:t>p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m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f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c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p</a:t>
            </a:r>
            <a:r>
              <a:rPr altLang="en-GB" lang="en-US"/>
              <a:t>. </a:t>
            </a:r>
            <a:endParaRPr lang="en-GB"/>
          </a:p>
          <a:p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 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SM-G615F</dc:creator>
  <dcterms:created xsi:type="dcterms:W3CDTF">2015-05-02T09:30:45Z</dcterms:created>
  <dcterms:modified xsi:type="dcterms:W3CDTF">2020-04-16T10:26:05Z</dcterms:modified>
</cp:coreProperties>
</file>