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258" y="-156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tableStyles" Target="tableStyle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589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591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59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endParaRPr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Ovr>
    <a:masterClrMapping/>
  </p:clrMapOvr>
  <p:hf dt="0" ftr="0" hdr="0" sldNum="0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</p:bgPr>
    </p:bg>
    <p:spTree>
      <p:nvGrpSpPr>
        <p:cNvPr id="12" name=""/>
        <p:cNvGrpSpPr/>
        <p:nvPr/>
      </p:nvGrpSpPr>
      <p:grpSpPr>
        <a:xfrm/>
      </p:grpSpPr>
      <p:sp>
        <p:nvSpPr>
          <p:cNvPr id="104857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/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4857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/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4857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/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42CDD5F6-AB97-42EE-8E08-F126334E3F28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/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858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/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870F3F60-3ED7-47C4-A2B4-3B4DFE3D7916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None/>
        <a:defRPr baseline="0" b="0" sz="4400" i="0" kern="1200" u="none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base" hangingPunct="1" indent="-342900" latinLnBrk="0" lvl="0" marL="3429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32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-285750" latinLnBrk="0" lvl="1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8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fontAlgn="base" hangingPunct="1" indent="-228600" latinLnBrk="0" lvl="2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24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fontAlgn="base" hangingPunct="1" indent="-228600" latinLnBrk="0" lvl="3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fontAlgn="base" hangingPunct="1" indent="-228600" latinLnBrk="0" lvl="4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fontAlgn="base" hangingPunct="1" indent="-228600" latinLnBrk="0" lvl="5" marL="25146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fontAlgn="base" hangingPunct="1" indent="-228600" latinLnBrk="0" lvl="6" marL="29718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fontAlgn="base" hangingPunct="1" indent="-228600" latinLnBrk="0" lvl="7" marL="34290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fontAlgn="base" hangingPunct="1" indent="-228600" latinLnBrk="0" lvl="8" marL="38862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aseline="0" b="0" i="0" kern="1200" u="none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body" idx="1"/>
          </p:nvPr>
        </p:nvSpPr>
        <p:spPr>
          <a:xfrm>
            <a:off x="831851" y="629668"/>
            <a:ext cx="10515600" cy="5459982"/>
          </a:xfrm>
          <a:solidFill>
            <a:srgbClr val="FFCC99"/>
          </a:solidFill>
        </p:spPr>
        <p:txBody>
          <a:bodyPr/>
          <a:p>
            <a:r>
              <a:rPr altLang="en-GB" b="1" sz="4000" lang="en-US"/>
              <a:t>N</a:t>
            </a:r>
            <a:r>
              <a:rPr altLang="en-GB" b="1" sz="4000" lang="en-US"/>
              <a:t>A</a:t>
            </a:r>
            <a:r>
              <a:rPr altLang="en-GB" b="1" sz="4000" lang="en-US"/>
              <a:t>M</a:t>
            </a:r>
            <a:r>
              <a:rPr altLang="en-GB" b="1" sz="4000" lang="en-US"/>
              <a:t>E</a:t>
            </a:r>
            <a:r>
              <a:rPr altLang="en-GB" b="1" sz="4000" lang="en-US"/>
              <a:t>:</a:t>
            </a:r>
            <a:r>
              <a:rPr altLang="en-GB" b="1" sz="4000" lang="en-US"/>
              <a:t> </a:t>
            </a:r>
            <a:r>
              <a:rPr altLang="en-GB" b="1" sz="4000" lang="en-US"/>
              <a:t>S</a:t>
            </a:r>
            <a:r>
              <a:rPr altLang="en-GB" b="1" sz="4000" lang="en-US"/>
              <a:t>U</a:t>
            </a:r>
            <a:r>
              <a:rPr altLang="en-GB" b="1" sz="4000" lang="en-US"/>
              <a:t>B</a:t>
            </a:r>
            <a:r>
              <a:rPr altLang="en-GB" b="1" sz="4000" lang="en-US"/>
              <a:t>H</a:t>
            </a:r>
            <a:r>
              <a:rPr altLang="en-GB" b="1" sz="4000" lang="en-US"/>
              <a:t>A</a:t>
            </a:r>
            <a:r>
              <a:rPr altLang="en-GB" b="1" sz="4000" lang="en-US"/>
              <a:t>N</a:t>
            </a:r>
            <a:r>
              <a:rPr altLang="en-GB" b="1" sz="4000" lang="en-US"/>
              <a:t> </a:t>
            </a:r>
            <a:r>
              <a:rPr altLang="en-GB" b="1" sz="4000" lang="en-US"/>
              <a:t>U</a:t>
            </a:r>
            <a:r>
              <a:rPr altLang="en-GB" b="1" sz="4000" lang="en-US"/>
              <a:t>L</a:t>
            </a:r>
            <a:r>
              <a:rPr altLang="en-GB" b="1" sz="4000" lang="en-US"/>
              <a:t>L</a:t>
            </a:r>
            <a:r>
              <a:rPr altLang="en-GB" b="1" sz="4000" lang="en-US"/>
              <a:t>A</a:t>
            </a:r>
            <a:r>
              <a:rPr altLang="en-GB" b="1" sz="4000" lang="en-US"/>
              <a:t>H</a:t>
            </a:r>
            <a:endParaRPr lang="en-GB"/>
          </a:p>
          <a:p>
            <a:r>
              <a:rPr altLang="en-GB" b="1" sz="4700" lang="en-US"/>
              <a:t>I</a:t>
            </a:r>
            <a:r>
              <a:rPr altLang="en-GB" b="1" sz="4700" lang="en-US"/>
              <a:t>D</a:t>
            </a:r>
            <a:r>
              <a:rPr altLang="en-GB" b="1" sz="4700" lang="en-US"/>
              <a:t> </a:t>
            </a:r>
            <a:r>
              <a:rPr altLang="en-GB" b="1" sz="4700" lang="en-US"/>
              <a:t>: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1</a:t>
            </a:r>
            <a:r>
              <a:rPr altLang="en-GB" b="1" sz="4700" lang="en-US"/>
              <a:t>6</a:t>
            </a:r>
            <a:r>
              <a:rPr altLang="en-GB" b="1" sz="4700" lang="en-US"/>
              <a:t>1</a:t>
            </a:r>
            <a:r>
              <a:rPr altLang="en-GB" b="1" sz="4700" lang="en-US"/>
              <a:t>6</a:t>
            </a:r>
            <a:r>
              <a:rPr altLang="en-GB" b="1" sz="4700" lang="en-US"/>
              <a:t>1</a:t>
            </a:r>
            <a:endParaRPr lang="en-GB"/>
          </a:p>
          <a:p>
            <a:r>
              <a:rPr altLang="en-GB" b="1" sz="4700" lang="en-US"/>
              <a:t>D</a:t>
            </a:r>
            <a:r>
              <a:rPr altLang="en-GB" b="1" sz="4700" lang="en-US"/>
              <a:t>e</a:t>
            </a:r>
            <a:r>
              <a:rPr altLang="en-GB" b="1" sz="4700" lang="en-US"/>
              <a:t>p</a:t>
            </a:r>
            <a:r>
              <a:rPr altLang="en-GB" b="1" sz="4700" lang="en-US"/>
              <a:t>: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B</a:t>
            </a:r>
            <a:r>
              <a:rPr altLang="en-GB" b="1" sz="4700" lang="en-US"/>
              <a:t>S</a:t>
            </a:r>
            <a:r>
              <a:rPr altLang="en-GB" b="1" sz="4700" lang="en-US"/>
              <a:t> </a:t>
            </a:r>
            <a:r>
              <a:rPr altLang="en-GB" b="1" sz="4700" lang="en-US"/>
              <a:t>M</a:t>
            </a:r>
            <a:r>
              <a:rPr altLang="en-GB" b="1" sz="4700" lang="en-US"/>
              <a:t>L</a:t>
            </a:r>
            <a:r>
              <a:rPr altLang="en-GB" b="1" sz="4700" lang="en-US"/>
              <a:t>T</a:t>
            </a:r>
            <a:endParaRPr lang="en-GB"/>
          </a:p>
          <a:p>
            <a:r>
              <a:rPr altLang="en-GB" b="1" sz="4700" lang="en-US"/>
              <a:t>S</a:t>
            </a:r>
            <a:r>
              <a:rPr altLang="en-GB" b="1" sz="4700" lang="en-US"/>
              <a:t>E</a:t>
            </a:r>
            <a:r>
              <a:rPr altLang="en-GB" b="1" sz="4700" lang="en-US"/>
              <a:t>C</a:t>
            </a:r>
            <a:r>
              <a:rPr altLang="en-GB" b="1" sz="4700" lang="en-US"/>
              <a:t>T</a:t>
            </a:r>
            <a:r>
              <a:rPr altLang="en-GB" b="1" sz="4700" lang="en-US"/>
              <a:t>I</a:t>
            </a:r>
            <a:r>
              <a:rPr altLang="en-GB" b="1" sz="4700" lang="en-US"/>
              <a:t>O</a:t>
            </a:r>
            <a:r>
              <a:rPr altLang="en-GB" b="1" sz="4700" lang="en-US"/>
              <a:t>N</a:t>
            </a:r>
            <a:r>
              <a:rPr altLang="en-GB" b="1" sz="4700" lang="en-US"/>
              <a:t>:</a:t>
            </a:r>
            <a:r>
              <a:rPr altLang="en-GB" b="1" sz="4700" lang="en-US"/>
              <a:t> </a:t>
            </a:r>
            <a:r>
              <a:rPr altLang="en-GB" b="1" sz="4700" lang="en-US"/>
              <a:t>B</a:t>
            </a:r>
            <a:endParaRPr lang="en-GB"/>
          </a:p>
          <a:p>
            <a:r>
              <a:rPr altLang="en-GB" b="1" sz="4700" lang="en-US"/>
              <a:t>S</a:t>
            </a:r>
            <a:r>
              <a:rPr altLang="en-GB" b="1" sz="4700" lang="en-US"/>
              <a:t>U</a:t>
            </a:r>
            <a:r>
              <a:rPr altLang="en-GB" b="1" sz="4700" lang="en-US"/>
              <a:t>B</a:t>
            </a:r>
            <a:r>
              <a:rPr altLang="en-GB" b="1" sz="4700" lang="en-US"/>
              <a:t>J</a:t>
            </a:r>
            <a:r>
              <a:rPr altLang="en-GB" b="1" sz="4700" lang="en-US"/>
              <a:t>E</a:t>
            </a:r>
            <a:r>
              <a:rPr altLang="en-GB" b="1" sz="4700" lang="en-US"/>
              <a:t>C</a:t>
            </a:r>
            <a:r>
              <a:rPr altLang="en-GB" b="1" sz="4700" lang="en-US"/>
              <a:t>T</a:t>
            </a:r>
            <a:r>
              <a:rPr altLang="en-GB" b="1" sz="4700" lang="en-US"/>
              <a:t>:</a:t>
            </a:r>
            <a:r>
              <a:rPr altLang="en-GB" b="1" sz="4700" lang="en-US"/>
              <a:t> </a:t>
            </a:r>
            <a:r>
              <a:rPr altLang="en-GB" b="1" sz="4700" lang="en-US"/>
              <a:t>C</a:t>
            </a:r>
            <a:r>
              <a:rPr altLang="en-GB" b="1" sz="4700" lang="en-US"/>
              <a:t>O</a:t>
            </a:r>
            <a:r>
              <a:rPr altLang="en-GB" b="1" sz="4700" lang="en-US"/>
              <a:t>M</a:t>
            </a:r>
            <a:r>
              <a:rPr altLang="en-GB" b="1" sz="4700" lang="en-US"/>
              <a:t>M</a:t>
            </a:r>
            <a:r>
              <a:rPr altLang="en-GB" b="1" sz="4700" lang="en-US"/>
              <a:t>U</a:t>
            </a:r>
            <a:r>
              <a:rPr altLang="en-GB" b="1" sz="4700" lang="en-US"/>
              <a:t>N</a:t>
            </a:r>
            <a:r>
              <a:rPr altLang="en-GB" b="1" sz="4700" lang="en-US"/>
              <a:t>I</a:t>
            </a:r>
            <a:r>
              <a:rPr altLang="en-GB" b="1" sz="4700" lang="en-US"/>
              <a:t>C</a:t>
            </a:r>
            <a:r>
              <a:rPr altLang="en-GB" b="1" sz="4700" lang="en-US"/>
              <a:t>A</a:t>
            </a:r>
            <a:r>
              <a:rPr altLang="en-GB" b="1" sz="4700" lang="en-US"/>
              <a:t>T</a:t>
            </a:r>
            <a:r>
              <a:rPr altLang="en-GB" b="1" sz="4700" lang="en-US"/>
              <a:t>I</a:t>
            </a:r>
            <a:r>
              <a:rPr altLang="en-GB" b="1" sz="4700" lang="en-US"/>
              <a:t>O</a:t>
            </a:r>
            <a:r>
              <a:rPr altLang="en-GB" b="1" sz="4700" lang="en-US"/>
              <a:t>N</a:t>
            </a:r>
            <a:r>
              <a:rPr altLang="en-GB" b="1" sz="4700" lang="en-US"/>
              <a:t> </a:t>
            </a:r>
            <a:r>
              <a:rPr altLang="en-GB" b="1" sz="4700" lang="en-US"/>
              <a:t>S</a:t>
            </a:r>
            <a:r>
              <a:rPr altLang="en-GB" b="1" sz="4700" lang="en-US"/>
              <a:t>K</a:t>
            </a:r>
            <a:r>
              <a:rPr altLang="en-GB" b="1" sz="4700" lang="en-US"/>
              <a:t>I</a:t>
            </a:r>
            <a:r>
              <a:rPr altLang="en-GB" b="1" sz="4700" lang="en-US"/>
              <a:t>L</a:t>
            </a:r>
            <a:r>
              <a:rPr altLang="en-GB" b="1" sz="4700" lang="en-US"/>
              <a:t>L</a:t>
            </a:r>
            <a:r>
              <a:rPr altLang="en-GB" b="1" sz="4700" lang="en-US"/>
              <a:t>S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>
          <a:xfrm>
            <a:off x="0" y="0"/>
            <a:ext cx="12197211" cy="7395308"/>
          </a:xfrm>
          <a:solidFill>
            <a:srgbClr val="00B0F0"/>
          </a:solidFill>
        </p:spPr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09660" y="538435"/>
            <a:ext cx="9772680" cy="578113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title"/>
          </p:nvPr>
        </p:nvSpPr>
        <p:spPr>
          <a:xfrm>
            <a:off x="-230472" y="-1446078"/>
            <a:ext cx="12422471" cy="9065803"/>
          </a:xfrm>
          <a:solidFill>
            <a:srgbClr val="D66565"/>
          </a:solidFill>
        </p:spPr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76516" y="475199"/>
            <a:ext cx="10238966" cy="5907602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title"/>
          </p:nvPr>
        </p:nvSpPr>
        <p:spPr>
          <a:xfrm>
            <a:off x="609599" y="1333577"/>
            <a:ext cx="10972800" cy="2731269"/>
          </a:xfrm>
          <a:solidFill>
            <a:srgbClr val="FFC000"/>
          </a:solidFill>
        </p:spPr>
        <p:txBody>
          <a:bodyPr/>
          <a:p>
            <a:r>
              <a:rPr altLang="en-GB" b="1" sz="5200" lang="en-US"/>
              <a:t>Q</a:t>
            </a:r>
            <a:r>
              <a:rPr altLang="en-GB" b="1" sz="5200" lang="en-US"/>
              <a:t>U</a:t>
            </a:r>
            <a:r>
              <a:rPr altLang="en-GB" b="1" sz="5200" lang="en-US"/>
              <a:t>E</a:t>
            </a:r>
            <a:r>
              <a:rPr altLang="en-GB" b="1" sz="5200" lang="en-US"/>
              <a:t>S</a:t>
            </a:r>
            <a:r>
              <a:rPr altLang="en-GB" b="1" sz="5200" lang="en-US"/>
              <a:t>T</a:t>
            </a:r>
            <a:r>
              <a:rPr altLang="en-GB" b="1" sz="5200" lang="en-US"/>
              <a:t>I</a:t>
            </a:r>
            <a:r>
              <a:rPr altLang="en-GB" b="1" sz="5200" lang="en-US"/>
              <a:t>O</a:t>
            </a:r>
            <a:r>
              <a:rPr altLang="en-GB" b="1" sz="5200" lang="en-US"/>
              <a:t>N</a:t>
            </a:r>
            <a:r>
              <a:rPr altLang="en-GB" b="1" sz="5200" lang="en-US"/>
              <a:t>:</a:t>
            </a:r>
            <a:r>
              <a:rPr altLang="en-GB" b="1" sz="5200" lang="en-US"/>
              <a:t> </a:t>
            </a:r>
            <a:r>
              <a:rPr altLang="en-GB" b="1" sz="5200" lang="en-US"/>
              <a:t> </a:t>
            </a:r>
            <a:r>
              <a:rPr altLang="en-GB" b="1" sz="5200" lang="en-US"/>
              <a:t> </a:t>
            </a:r>
            <a:r>
              <a:rPr altLang="en-GB" b="1" sz="5200" lang="en-US"/>
              <a:t>4</a:t>
            </a:r>
            <a:br>
              <a:rPr altLang="en-GB" b="1" sz="5200" lang="en-US"/>
            </a:br>
            <a:r>
              <a:rPr altLang="en-GB" b="1" sz="5200" lang="en-US"/>
              <a:t>A</a:t>
            </a:r>
            <a:r>
              <a:rPr altLang="en-GB" b="1" sz="5200" lang="en-US"/>
              <a:t>N</a:t>
            </a:r>
            <a:r>
              <a:rPr altLang="en-GB" b="1" sz="5200" lang="en-US"/>
              <a:t>S</a:t>
            </a:r>
            <a:r>
              <a:rPr altLang="en-GB" b="1" sz="5200" lang="en-US"/>
              <a:t>W</a:t>
            </a:r>
            <a:r>
              <a:rPr altLang="en-GB" b="1" sz="5200" lang="en-US"/>
              <a:t>E</a:t>
            </a:r>
            <a:r>
              <a:rPr altLang="en-GB" b="1" sz="5200" lang="en-US"/>
              <a:t>R</a:t>
            </a:r>
            <a:r>
              <a:rPr altLang="en-GB" b="1" sz="5200" lang="en-US"/>
              <a:t>:</a:t>
            </a:r>
            <a:r>
              <a:rPr altLang="en-GB" b="1" sz="5200" lang="en-US"/>
              <a:t> </a:t>
            </a:r>
            <a:r>
              <a:rPr altLang="en-GB" b="1" sz="5200" lang="en-US"/>
              <a:t> </a:t>
            </a:r>
            <a:r>
              <a:rPr altLang="en-GB" b="1" sz="52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title"/>
          </p:nvPr>
        </p:nvSpPr>
        <p:spPr>
          <a:xfrm>
            <a:off x="388165" y="1980997"/>
            <a:ext cx="10972800" cy="2237154"/>
          </a:xfrm>
          <a:solidFill>
            <a:srgbClr val="65FF65"/>
          </a:solidFill>
        </p:spPr>
        <p:txBody>
          <a:bodyPr/>
          <a:p>
            <a:r>
              <a:rPr altLang="en-GB" b="1" sz="5400" lang="en-US"/>
              <a:t>C</a:t>
            </a:r>
            <a:r>
              <a:rPr altLang="en-GB" b="1" sz="5400" lang="en-US"/>
              <a:t>U</a:t>
            </a:r>
            <a:r>
              <a:rPr altLang="en-GB" b="1" sz="5400" lang="en-US"/>
              <a:t>M</a:t>
            </a:r>
            <a:r>
              <a:rPr altLang="en-GB" b="1" sz="5400" lang="en-US"/>
              <a:t>M</a:t>
            </a:r>
            <a:r>
              <a:rPr altLang="en-GB" b="1" sz="5400" lang="en-US"/>
              <a:t>U</a:t>
            </a:r>
            <a:r>
              <a:rPr altLang="en-GB" b="1" sz="5400" lang="en-US"/>
              <a:t>N</a:t>
            </a:r>
            <a:r>
              <a:rPr altLang="en-GB" b="1" sz="5400" lang="en-US"/>
              <a:t>I</a:t>
            </a:r>
            <a:r>
              <a:rPr altLang="en-GB" b="1" sz="5400" lang="en-US"/>
              <a:t>C</a:t>
            </a:r>
            <a:r>
              <a:rPr altLang="en-GB" b="1" sz="5400" lang="en-US"/>
              <a:t>A</a:t>
            </a:r>
            <a:r>
              <a:rPr altLang="en-GB" b="1" sz="5400" lang="en-US"/>
              <a:t>T</a:t>
            </a:r>
            <a:r>
              <a:rPr altLang="en-GB" b="1" sz="5400" lang="en-US"/>
              <a:t>I</a:t>
            </a:r>
            <a:r>
              <a:rPr altLang="en-GB" b="1" sz="5400" lang="en-US"/>
              <a:t>O</a:t>
            </a:r>
            <a:r>
              <a:rPr altLang="en-GB" b="1" sz="5400" lang="en-US"/>
              <a:t>N</a:t>
            </a:r>
            <a:r>
              <a:rPr altLang="en-GB" b="1" sz="5400" lang="en-US"/>
              <a:t>: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p>
            <a:r>
              <a:rPr dirty="0" lang="en-US"/>
              <a:t>D</a:t>
            </a:r>
            <a:r>
              <a:rPr dirty="0" lang="en-US"/>
              <a:t>E</a:t>
            </a:r>
            <a:r>
              <a:rPr dirty="0" lang="en-US"/>
              <a:t>F</a:t>
            </a:r>
            <a:r>
              <a:rPr dirty="0" lang="en-US"/>
              <a:t>I</a:t>
            </a:r>
            <a:r>
              <a:rPr dirty="0" lang="en-US"/>
              <a:t>N</a:t>
            </a:r>
            <a:r>
              <a:rPr dirty="0" lang="en-US"/>
              <a:t>I</a:t>
            </a:r>
            <a:r>
              <a:rPr dirty="0" lang="en-US"/>
              <a:t>T</a:t>
            </a:r>
            <a:r>
              <a:rPr dirty="0" lang="en-US"/>
              <a:t>I</a:t>
            </a:r>
            <a:r>
              <a:rPr dirty="0" lang="en-US"/>
              <a:t>O</a:t>
            </a:r>
            <a:r>
              <a:rPr dirty="0" lang="en-US"/>
              <a:t>N</a:t>
            </a:r>
            <a:r>
              <a:rPr dirty="0" lang="en-US"/>
              <a:t>:</a:t>
            </a:r>
            <a:r>
              <a:rPr dirty="0" lang="en-US"/>
              <a:t> </a:t>
            </a:r>
            <a:endParaRPr dirty="0" lang="en-US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609600" y="1503052"/>
            <a:ext cx="10972800" cy="4890672"/>
          </a:xfrm>
          <a:solidFill>
            <a:srgbClr val="FFCC99"/>
          </a:solidFill>
        </p:spPr>
        <p:txBody>
          <a:bodyPr/>
          <a:p>
            <a:pPr indent="-514350" marL="514350">
              <a:buFont typeface="+mj-lt"/>
              <a:buAutoNum type="arabicParenR"/>
            </a:pPr>
            <a:endParaRPr dirty="0" lang="en-US"/>
          </a:p>
          <a:p>
            <a:pPr indent="-514350" marL="514350">
              <a:buFont typeface="+mj-lt"/>
              <a:buAutoNum type="arabicParenR"/>
            </a:pPr>
            <a:r>
              <a:rPr dirty="0" lang="en-US"/>
              <a:t>The imparting or exchanging of information by speaking, writing, or using some other medium.</a:t>
            </a:r>
            <a:endParaRPr dirty="0" lang="en-US"/>
          </a:p>
          <a:p>
            <a:pPr indent="-514350" marL="514350">
              <a:buFont typeface="+mj-lt"/>
              <a:buAutoNum type="arabicParenR"/>
            </a:pPr>
            <a:endParaRPr dirty="0" lang="en-US"/>
          </a:p>
          <a:p>
            <a:pPr indent="-514350" marL="514350">
              <a:buFont typeface="+mj-lt"/>
              <a:buAutoNum type="arabicParenR"/>
            </a:pPr>
            <a:endParaRPr dirty="0" lang="en-US"/>
          </a:p>
          <a:p>
            <a:pPr indent="-514350" marL="514350">
              <a:buFont typeface="+mj-lt"/>
              <a:buAutoNum type="arabicParenR"/>
            </a:pPr>
            <a:r>
              <a:rPr dirty="0" lang="en-US"/>
              <a:t>Communication is the process of interchanging information, ideas, feelings and opinions, with or without the use of words,  i.e. signals.</a:t>
            </a:r>
            <a:endParaRPr dirty="0" lang="en-US"/>
          </a:p>
          <a:p>
            <a:pPr indent="0" marL="0">
              <a:buFont typeface="+mj-lt"/>
              <a:buNone/>
            </a:pPr>
            <a:r>
              <a:rPr dirty="0" lang="en-US"/>
              <a:t>  </a:t>
            </a:r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/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solidFill>
            <a:srgbClr val="D66565"/>
          </a:solidFill>
        </p:spPr>
        <p:txBody>
          <a:bodyPr/>
          <a:p>
            <a:r>
              <a:rPr lang="en-US"/>
              <a:t>The Process of Communication </a:t>
            </a:r>
            <a:endParaRPr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solidFill>
            <a:srgbClr val="993300"/>
          </a:solidFill>
        </p:spPr>
        <p:txBody>
          <a:bodyPr/>
          <a:p>
            <a:r>
              <a:rPr lang="en-US"/>
              <a:t>Sender</a:t>
            </a:r>
            <a:endParaRPr lang="en-US"/>
          </a:p>
          <a:p>
            <a:r>
              <a:rPr lang="en-US"/>
              <a:t>Encoding </a:t>
            </a:r>
            <a:endParaRPr lang="en-US"/>
          </a:p>
          <a:p>
            <a:r>
              <a:rPr lang="en-US"/>
              <a:t>Message</a:t>
            </a:r>
            <a:endParaRPr lang="en-US"/>
          </a:p>
          <a:p>
            <a:r>
              <a:rPr lang="en-US"/>
              <a:t>Decoding</a:t>
            </a:r>
            <a:endParaRPr lang="en-US"/>
          </a:p>
          <a:p>
            <a:r>
              <a:rPr lang="en-US"/>
              <a:t>Noise</a:t>
            </a:r>
            <a:endParaRPr lang="en-US"/>
          </a:p>
          <a:p>
            <a:r>
              <a:rPr lang="en-US"/>
              <a:t>Receiver</a:t>
            </a:r>
            <a:endParaRPr lang="en-US"/>
          </a:p>
          <a:p>
            <a:r>
              <a:rPr lang="en-US"/>
              <a:t>Feedback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16200000">
            <a:off x="3343734" y="-2716719"/>
            <a:ext cx="5484044" cy="11717510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/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b="1" lang="en-US" u="sng"/>
              <a:t>Types of Communication</a:t>
            </a:r>
            <a:r>
              <a:rPr lang="en-US"/>
              <a:t> 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609601" y="1417638"/>
            <a:ext cx="10972800" cy="4525963"/>
          </a:xfrm>
          <a:solidFill>
            <a:srgbClr val="98CC00"/>
          </a:solidFill>
        </p:spPr>
        <p:txBody>
          <a:bodyPr/>
          <a:p>
            <a:endParaRPr lang="en-US"/>
          </a:p>
          <a:p>
            <a:pPr indent="-514350" marL="514350">
              <a:buFont typeface="+mj-lt"/>
              <a:buAutoNum type="arabicPeriod"/>
            </a:pPr>
            <a:r>
              <a:rPr b="1" lang="en-US"/>
              <a:t>Verbal Communication</a:t>
            </a:r>
            <a:endParaRPr b="1" lang="en-US"/>
          </a:p>
          <a:p>
            <a:pPr indent="0" marL="0">
              <a:buFont typeface="+mj-lt"/>
              <a:buNone/>
            </a:pPr>
            <a:endParaRPr b="1" lang="en-US"/>
          </a:p>
          <a:p>
            <a:pPr indent="0" marL="0">
              <a:buFont typeface="+mj-lt"/>
              <a:buNone/>
            </a:pPr>
            <a:r>
              <a:rPr b="1" lang="en-US"/>
              <a:t>2. Non Verbal Communication</a:t>
            </a:r>
            <a:endParaRPr b="1" lang="en-US"/>
          </a:p>
          <a:p>
            <a:endParaRPr b="1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/>
      </p:grpSpPr>
      <p:sp>
        <p:nvSpPr>
          <p:cNvPr id="1048634" name="Title 1"/>
          <p:cNvSpPr>
            <a:spLocks noGrp="1"/>
          </p:cNvSpPr>
          <p:nvPr>
            <p:ph type="title" idx="4294967295"/>
          </p:nvPr>
        </p:nvSpPr>
        <p:spPr>
          <a:xfrm>
            <a:off x="1394370" y="0"/>
            <a:ext cx="9403259" cy="1559820"/>
          </a:xfrm>
          <a:solidFill>
            <a:srgbClr val="FFC000"/>
          </a:solidFill>
        </p:spPr>
        <p:txBody>
          <a:bodyPr/>
          <a:p>
            <a:r>
              <a:rPr lang="en-US"/>
              <a:t>Verbal Communication</a:t>
            </a:r>
            <a:r>
              <a:rPr lang="en-US"/>
              <a:t>:</a:t>
            </a:r>
            <a:br>
              <a:rPr lang="en-US"/>
            </a:br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:</a:t>
            </a:r>
            <a:endParaRPr lang="en-US"/>
          </a:p>
        </p:txBody>
      </p:sp>
      <p:sp>
        <p:nvSpPr>
          <p:cNvPr id="1048635" name="Content Placeholder 2"/>
          <p:cNvSpPr>
            <a:spLocks noGrp="1"/>
          </p:cNvSpPr>
          <p:nvPr>
            <p:ph idx="4294967295"/>
          </p:nvPr>
        </p:nvSpPr>
        <p:spPr>
          <a:xfrm>
            <a:off x="865920" y="1559820"/>
            <a:ext cx="10972800" cy="4526280"/>
          </a:xfrm>
          <a:solidFill>
            <a:srgbClr val="98CC00"/>
          </a:solidFill>
        </p:spPr>
        <p:txBody>
          <a:bodyPr/>
          <a:p>
            <a:endParaRPr lang="en-US"/>
          </a:p>
          <a:p>
            <a:r>
              <a:rPr lang="en-US"/>
              <a:t>Communication with the use of words and language to communicate message to other party is called Verbal Communication. </a:t>
            </a:r>
            <a:endParaRPr lang="en-US"/>
          </a:p>
          <a:p>
            <a:r>
              <a:rPr lang="en-US"/>
              <a:t>Types of Verbal Communication</a:t>
            </a:r>
            <a:endParaRPr lang="en-US"/>
          </a:p>
          <a:p>
            <a:pPr lvl="1"/>
            <a:r>
              <a:rPr b="1" lang="en-US"/>
              <a:t>Oral Communication</a:t>
            </a:r>
            <a:endParaRPr b="1" lang="en-US"/>
          </a:p>
          <a:p>
            <a:pPr lvl="1"/>
            <a:r>
              <a:rPr b="1" lang="en-US"/>
              <a:t>Written Communication</a:t>
            </a:r>
            <a:endParaRPr b="1" lang="en-US"/>
          </a:p>
          <a:p>
            <a:pPr indent="0" lvl="1" marL="457200">
              <a:buNone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/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68058"/>
          </a:xfrm>
          <a:solidFill>
            <a:srgbClr val="FFCC99"/>
          </a:solidFill>
        </p:spPr>
        <p:txBody>
          <a:bodyPr/>
          <a:p>
            <a:r>
              <a:rPr b="1" sz="5600" lang="en-US"/>
              <a:t>T</a:t>
            </a:r>
            <a:r>
              <a:rPr b="1" sz="5600" lang="en-US"/>
              <a:t>Y</a:t>
            </a:r>
            <a:r>
              <a:rPr b="1" sz="5600" lang="en-US"/>
              <a:t>P</a:t>
            </a:r>
            <a:r>
              <a:rPr b="1" sz="5600" lang="en-US"/>
              <a:t>E</a:t>
            </a:r>
            <a:r>
              <a:rPr b="1" sz="5600" lang="en-US"/>
              <a:t>S</a:t>
            </a:r>
            <a:r>
              <a:rPr b="1" sz="5600" lang="en-US"/>
              <a:t>:</a:t>
            </a:r>
            <a:r>
              <a:rPr b="1" sz="5600"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: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609600" y="2078072"/>
            <a:ext cx="10972800" cy="4533773"/>
          </a:xfrm>
          <a:solidFill>
            <a:srgbClr val="65FF65"/>
          </a:solidFill>
        </p:spPr>
        <p:txBody>
          <a:bodyPr/>
          <a:p>
            <a:r>
              <a:rPr lang="en-US"/>
              <a:t>Oral Communication</a:t>
            </a:r>
            <a:endParaRPr lang="en-US"/>
          </a:p>
          <a:p>
            <a:pPr lvl="1"/>
            <a:r>
              <a:rPr lang="en-US"/>
              <a:t> Face to Face conversation</a:t>
            </a:r>
            <a:endParaRPr lang="en-US"/>
          </a:p>
          <a:p>
            <a:pPr lvl="1"/>
            <a:r>
              <a:rPr lang="en-US"/>
              <a:t>Telephone Conversation</a:t>
            </a:r>
            <a:endParaRPr lang="en-US"/>
          </a:p>
          <a:p>
            <a:pPr lvl="1"/>
            <a:r>
              <a:rPr lang="en-US"/>
              <a:t>Voice Chat conversation on whatsapp</a:t>
            </a:r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Written Communication</a:t>
            </a:r>
            <a:endParaRPr lang="en-US"/>
          </a:p>
          <a:p>
            <a:pPr lvl="2"/>
            <a:r>
              <a:rPr sz="2400" lang="en-US"/>
              <a:t>Letters</a:t>
            </a:r>
            <a:endParaRPr sz="2400" lang="en-US"/>
          </a:p>
          <a:p>
            <a:pPr lvl="2"/>
            <a:r>
              <a:rPr sz="2400" lang="en-US"/>
              <a:t>Reports</a:t>
            </a:r>
            <a:endParaRPr sz="2400" lang="en-US"/>
          </a:p>
          <a:p>
            <a:pPr lvl="2"/>
            <a:r>
              <a:rPr sz="2400" lang="en-US"/>
              <a:t>Typed Messages etc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title"/>
          </p:nvPr>
        </p:nvSpPr>
        <p:spPr>
          <a:xfrm>
            <a:off x="838199" y="1230626"/>
            <a:ext cx="10515600" cy="3569147"/>
          </a:xfrm>
          <a:solidFill>
            <a:srgbClr val="FFC000"/>
          </a:solidFill>
        </p:spPr>
        <p:txBody>
          <a:bodyPr/>
          <a:p>
            <a:r>
              <a:rPr altLang="en-GB" b="1" lang="en-US"/>
              <a:t>Q</a:t>
            </a:r>
            <a:r>
              <a:rPr altLang="en-GB" b="1" lang="en-US"/>
              <a:t>U</a:t>
            </a:r>
            <a:r>
              <a:rPr altLang="en-GB" b="1" lang="en-US"/>
              <a:t>E</a:t>
            </a:r>
            <a:r>
              <a:rPr altLang="en-GB" b="1" lang="en-US"/>
              <a:t>S</a:t>
            </a:r>
            <a:r>
              <a:rPr altLang="en-GB" b="1" lang="en-US"/>
              <a:t>T</a:t>
            </a:r>
            <a:r>
              <a:rPr altLang="en-GB" b="1" lang="en-US"/>
              <a:t>I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: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1</a:t>
            </a:r>
            <a:br>
              <a:rPr altLang="en-GB" b="1" lang="en-US"/>
            </a:br>
            <a:br>
              <a:rPr altLang="en-GB" b="1" lang="en-US"/>
            </a:b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S</a:t>
            </a:r>
            <a:r>
              <a:rPr altLang="en-GB" b="1" lang="en-US"/>
              <a:t>W</a:t>
            </a:r>
            <a:r>
              <a:rPr altLang="en-GB" b="1" lang="en-US"/>
              <a:t>E</a:t>
            </a:r>
            <a:r>
              <a:rPr altLang="en-GB" b="1" lang="en-US"/>
              <a:t>R</a:t>
            </a:r>
            <a:r>
              <a:rPr altLang="en-GB" b="1" lang="en-US"/>
              <a:t>: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.</a:t>
            </a:r>
            <a:br>
              <a:rPr altLang="en-GB" b="1" lang="en-US"/>
            </a:b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"/>
          <p:cNvSpPr>
            <a:spLocks noGrp="1"/>
          </p:cNvSpPr>
          <p:nvPr>
            <p:ph type="title"/>
          </p:nvPr>
        </p:nvSpPr>
        <p:spPr>
          <a:xfrm>
            <a:off x="831850" y="286564"/>
            <a:ext cx="10515600" cy="1834390"/>
          </a:xfrm>
          <a:solidFill>
            <a:srgbClr val="FFC000"/>
          </a:solidFill>
        </p:spPr>
        <p:txBody>
          <a:bodyPr/>
          <a:p>
            <a:r>
              <a:rPr altLang="en-GB" b="1" lang="en-US"/>
              <a:t>N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 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R</a:t>
            </a:r>
            <a:r>
              <a:rPr altLang="en-GB" b="1" lang="en-US"/>
              <a:t>B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 </a:t>
            </a:r>
            <a:r>
              <a:rPr altLang="en-GB" b="1" lang="en-US"/>
              <a:t>C</a:t>
            </a:r>
            <a:r>
              <a:rPr altLang="en-GB" b="1" lang="en-US"/>
              <a:t>O</a:t>
            </a:r>
            <a:r>
              <a:rPr altLang="en-GB" b="1" lang="en-US"/>
              <a:t>M</a:t>
            </a:r>
            <a:r>
              <a:rPr altLang="en-GB" b="1" lang="en-US"/>
              <a:t>M</a:t>
            </a:r>
            <a:r>
              <a:rPr altLang="en-GB" b="1" lang="en-US"/>
              <a:t>U</a:t>
            </a:r>
            <a:r>
              <a:rPr altLang="en-GB" b="1" lang="en-US"/>
              <a:t>N</a:t>
            </a:r>
            <a:r>
              <a:rPr altLang="en-GB" b="1" lang="en-US"/>
              <a:t>I</a:t>
            </a:r>
            <a:r>
              <a:rPr altLang="en-GB" b="1" lang="en-US"/>
              <a:t>C</a:t>
            </a:r>
            <a:r>
              <a:rPr altLang="en-GB" b="1" lang="en-US"/>
              <a:t>A</a:t>
            </a:r>
            <a:r>
              <a:rPr altLang="en-GB" b="1" lang="en-US"/>
              <a:t>T</a:t>
            </a:r>
            <a:r>
              <a:rPr altLang="en-GB" b="1" lang="en-US"/>
              <a:t>I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:</a:t>
            </a:r>
            <a:br>
              <a:rPr altLang="en-GB" b="1" lang="en-US"/>
            </a:br>
            <a:endParaRPr lang="en-GB"/>
          </a:p>
        </p:txBody>
      </p:sp>
      <p:sp>
        <p:nvSpPr>
          <p:cNvPr id="1048639" name=""/>
          <p:cNvSpPr>
            <a:spLocks noGrp="1"/>
          </p:cNvSpPr>
          <p:nvPr>
            <p:ph type="body" idx="1"/>
          </p:nvPr>
        </p:nvSpPr>
        <p:spPr>
          <a:xfrm>
            <a:off x="831849" y="2479262"/>
            <a:ext cx="10515600" cy="3716196"/>
          </a:xfrm>
          <a:solidFill>
            <a:srgbClr val="92D050"/>
          </a:solidFill>
        </p:spPr>
        <p:txBody>
          <a:bodyPr/>
          <a:p>
            <a:r>
              <a:rPr altLang="en-GB" b="1" sz="5700" lang="en-US"/>
              <a:t>D</a:t>
            </a:r>
            <a:r>
              <a:rPr altLang="en-GB" b="1" sz="5700" lang="en-US"/>
              <a:t>e</a:t>
            </a:r>
            <a:r>
              <a:rPr altLang="en-GB" b="1" sz="5700" lang="en-US"/>
              <a:t>f</a:t>
            </a:r>
            <a:r>
              <a:rPr altLang="en-GB" b="1" sz="5700" lang="en-US"/>
              <a:t>i</a:t>
            </a:r>
            <a:r>
              <a:rPr altLang="en-GB" b="1" sz="5700" lang="en-US"/>
              <a:t>n</a:t>
            </a:r>
            <a:r>
              <a:rPr altLang="en-GB" b="1" sz="5700" lang="en-US"/>
              <a:t>i</a:t>
            </a:r>
            <a:r>
              <a:rPr altLang="en-GB" b="1" sz="5700" lang="en-US"/>
              <a:t>t</a:t>
            </a:r>
            <a:r>
              <a:rPr altLang="en-GB" b="1" sz="5700" lang="en-US"/>
              <a:t>i</a:t>
            </a:r>
            <a:r>
              <a:rPr altLang="en-GB" b="1" sz="5700" lang="en-US"/>
              <a:t>o</a:t>
            </a:r>
            <a:r>
              <a:rPr altLang="en-GB" b="1" sz="5700" lang="en-US"/>
              <a:t>n</a:t>
            </a:r>
            <a:r>
              <a:rPr altLang="en-GB" b="1" sz="5700" lang="en-US"/>
              <a:t>:</a:t>
            </a:r>
            <a:endParaRPr lang="en-GB"/>
          </a:p>
          <a:p>
            <a:r>
              <a:rPr altLang="en-GB" b="0" sz="4400" lang="en-US"/>
              <a:t> </a:t>
            </a:r>
            <a:r>
              <a:rPr altLang="en-GB" b="0" sz="4400" lang="en-US"/>
              <a:t> </a:t>
            </a:r>
            <a:r>
              <a:rPr altLang="en-GB" b="0" sz="4400" lang="en-US"/>
              <a:t> </a:t>
            </a:r>
            <a:r>
              <a:rPr altLang="en-GB" b="0" sz="4400" lang="en-US"/>
              <a:t>N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 </a:t>
            </a:r>
            <a:r>
              <a:rPr altLang="en-GB" b="0" sz="4400" lang="en-US"/>
              <a:t>v</a:t>
            </a:r>
            <a:r>
              <a:rPr altLang="en-GB" b="0" sz="4400" lang="en-US"/>
              <a:t>e</a:t>
            </a:r>
            <a:r>
              <a:rPr altLang="en-GB" b="0" sz="4400" lang="en-US"/>
              <a:t>r</a:t>
            </a:r>
            <a:r>
              <a:rPr altLang="en-GB" b="0" sz="4400" lang="en-US"/>
              <a:t>b</a:t>
            </a:r>
            <a:r>
              <a:rPr altLang="en-GB" b="0" sz="4400" lang="en-US"/>
              <a:t>a</a:t>
            </a:r>
            <a:r>
              <a:rPr altLang="en-GB" b="0" sz="4400" lang="en-US"/>
              <a:t>l</a:t>
            </a:r>
            <a:r>
              <a:rPr altLang="en-GB" b="0" sz="4400" lang="en-US"/>
              <a:t> </a:t>
            </a:r>
            <a:r>
              <a:rPr altLang="en-GB" b="0" sz="4400" lang="en-US"/>
              <a:t>c</a:t>
            </a:r>
            <a:r>
              <a:rPr altLang="en-GB" b="0" sz="4400" lang="en-US"/>
              <a:t>o</a:t>
            </a:r>
            <a:r>
              <a:rPr altLang="en-GB" b="0" sz="4400" lang="en-US"/>
              <a:t>m</a:t>
            </a:r>
            <a:r>
              <a:rPr altLang="en-GB" b="0" sz="4400" lang="en-US"/>
              <a:t>m</a:t>
            </a:r>
            <a:r>
              <a:rPr altLang="en-GB" b="0" sz="4400" lang="en-US"/>
              <a:t>u</a:t>
            </a:r>
            <a:r>
              <a:rPr altLang="en-GB" b="0" sz="4400" lang="en-US"/>
              <a:t>n</a:t>
            </a:r>
            <a:r>
              <a:rPr altLang="en-GB" b="0" sz="4400" lang="en-US"/>
              <a:t>i</a:t>
            </a:r>
            <a:r>
              <a:rPr altLang="en-GB" b="0" sz="4400" lang="en-US"/>
              <a:t>c</a:t>
            </a:r>
            <a:r>
              <a:rPr altLang="en-GB" b="0" sz="4400" lang="en-US"/>
              <a:t>a</a:t>
            </a:r>
            <a:r>
              <a:rPr altLang="en-GB" b="0" sz="4400" lang="en-US"/>
              <a:t>t</a:t>
            </a:r>
            <a:r>
              <a:rPr altLang="en-GB" b="0" sz="4400" lang="en-US"/>
              <a:t>i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 </a:t>
            </a:r>
            <a:r>
              <a:rPr altLang="en-GB" b="0" sz="4400" lang="en-US"/>
              <a:t>is</a:t>
            </a:r>
            <a:r>
              <a:rPr altLang="en-GB" b="0" sz="4400" lang="en-US"/>
              <a:t> </a:t>
            </a:r>
            <a:r>
              <a:rPr altLang="en-GB" b="0" sz="4400" lang="en-US"/>
              <a:t>t</a:t>
            </a:r>
            <a:r>
              <a:rPr altLang="en-GB" b="0" sz="4400" lang="en-US"/>
              <a:t>h</a:t>
            </a:r>
            <a:r>
              <a:rPr altLang="en-GB" b="0" sz="4400" lang="en-US"/>
              <a:t>e</a:t>
            </a:r>
            <a:r>
              <a:rPr altLang="en-GB" b="0" sz="4400" lang="en-US"/>
              <a:t> </a:t>
            </a:r>
            <a:r>
              <a:rPr altLang="en-GB" b="0" sz="4400" lang="en-US"/>
              <a:t>t</a:t>
            </a:r>
            <a:r>
              <a:rPr altLang="en-GB" b="0" sz="4400" lang="en-US"/>
              <a:t>r</a:t>
            </a:r>
            <a:r>
              <a:rPr altLang="en-GB" b="0" sz="4400" lang="en-US"/>
              <a:t>a</a:t>
            </a:r>
            <a:r>
              <a:rPr altLang="en-GB" b="0" sz="4400" lang="en-US"/>
              <a:t>n</a:t>
            </a:r>
            <a:r>
              <a:rPr altLang="en-GB" b="0" sz="4400" lang="en-US"/>
              <a:t>s</a:t>
            </a:r>
            <a:r>
              <a:rPr altLang="en-GB" b="0" sz="4400" lang="en-US"/>
              <a:t>m</a:t>
            </a:r>
            <a:r>
              <a:rPr altLang="en-GB" b="0" sz="4400" lang="en-US"/>
              <a:t>i</a:t>
            </a:r>
            <a:r>
              <a:rPr altLang="en-GB" b="0" sz="4400" lang="en-US"/>
              <a:t>s</a:t>
            </a:r>
            <a:r>
              <a:rPr altLang="en-GB" b="0" sz="4400" lang="en-US"/>
              <a:t>s</a:t>
            </a:r>
            <a:r>
              <a:rPr altLang="en-GB" b="0" sz="4400" lang="en-US"/>
              <a:t>i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 </a:t>
            </a:r>
            <a:r>
              <a:rPr altLang="en-GB" b="0" sz="4400" lang="en-US"/>
              <a:t>o</a:t>
            </a:r>
            <a:r>
              <a:rPr altLang="en-GB" b="0" sz="4400" lang="en-US"/>
              <a:t>f</a:t>
            </a:r>
            <a:r>
              <a:rPr altLang="en-GB" b="0" sz="4400" lang="en-US"/>
              <a:t> </a:t>
            </a:r>
            <a:r>
              <a:rPr altLang="en-GB" b="0" sz="4400" lang="en-US"/>
              <a:t>m</a:t>
            </a:r>
            <a:r>
              <a:rPr altLang="en-GB" b="0" sz="4400" lang="en-US"/>
              <a:t>e</a:t>
            </a:r>
            <a:r>
              <a:rPr altLang="en-GB" b="0" sz="4400" lang="en-US"/>
              <a:t>s</a:t>
            </a:r>
            <a:r>
              <a:rPr altLang="en-GB" b="0" sz="4400" lang="en-US"/>
              <a:t>s</a:t>
            </a:r>
            <a:r>
              <a:rPr altLang="en-GB" b="0" sz="4400" lang="en-US"/>
              <a:t>a</a:t>
            </a:r>
            <a:r>
              <a:rPr altLang="en-GB" b="0" sz="4400" lang="en-US"/>
              <a:t>g</a:t>
            </a:r>
            <a:r>
              <a:rPr altLang="en-GB" b="0" sz="4400" lang="en-US"/>
              <a:t>e</a:t>
            </a:r>
            <a:r>
              <a:rPr altLang="en-GB" b="0" sz="4400" lang="en-US"/>
              <a:t> </a:t>
            </a:r>
            <a:r>
              <a:rPr altLang="en-GB" b="0" sz="4400" lang="en-US"/>
              <a:t>o</a:t>
            </a:r>
            <a:r>
              <a:rPr altLang="en-GB" b="0" sz="4400" lang="en-US"/>
              <a:t>r</a:t>
            </a:r>
            <a:r>
              <a:rPr altLang="en-GB" b="0" sz="4400" lang="en-US"/>
              <a:t> </a:t>
            </a:r>
            <a:r>
              <a:rPr altLang="en-GB" b="0" sz="4400" lang="en-US"/>
              <a:t>s</a:t>
            </a:r>
            <a:r>
              <a:rPr altLang="en-GB" b="0" sz="4400" lang="en-US"/>
              <a:t>i</a:t>
            </a:r>
            <a:r>
              <a:rPr altLang="en-GB" b="0" sz="4400" lang="en-US"/>
              <a:t>g</a:t>
            </a:r>
            <a:r>
              <a:rPr altLang="en-GB" b="0" sz="4400" lang="en-US"/>
              <a:t>n</a:t>
            </a:r>
            <a:r>
              <a:rPr altLang="en-GB" b="0" sz="4400" lang="en-US"/>
              <a:t>a</a:t>
            </a:r>
            <a:r>
              <a:rPr altLang="en-GB" b="0" sz="4400" lang="en-US"/>
              <a:t>l</a:t>
            </a:r>
            <a:r>
              <a:rPr altLang="en-GB" b="0" sz="4400" lang="en-US"/>
              <a:t>e</a:t>
            </a:r>
            <a:r>
              <a:rPr altLang="en-GB" b="0" sz="4400" lang="en-US"/>
              <a:t>s</a:t>
            </a:r>
            <a:r>
              <a:rPr altLang="en-GB" b="0" sz="4400" lang="en-US"/>
              <a:t> </a:t>
            </a:r>
            <a:r>
              <a:rPr altLang="en-GB" b="0" sz="4400" lang="en-US"/>
              <a:t>t</a:t>
            </a:r>
            <a:r>
              <a:rPr altLang="en-GB" b="0" sz="4400" lang="en-US"/>
              <a:t>h</a:t>
            </a:r>
            <a:r>
              <a:rPr altLang="en-GB" b="0" sz="4400" lang="en-US"/>
              <a:t>r</a:t>
            </a:r>
            <a:r>
              <a:rPr altLang="en-GB" b="0" sz="4400" lang="en-US"/>
              <a:t>o</a:t>
            </a:r>
            <a:r>
              <a:rPr altLang="en-GB" b="0" sz="4400" lang="en-US"/>
              <a:t>u</a:t>
            </a:r>
            <a:r>
              <a:rPr altLang="en-GB" b="0" sz="4400" lang="en-US"/>
              <a:t>g</a:t>
            </a:r>
            <a:r>
              <a:rPr altLang="en-GB" b="0" sz="4400" lang="en-US"/>
              <a:t>h</a:t>
            </a:r>
            <a:r>
              <a:rPr altLang="en-GB" b="0" sz="4400" lang="en-US"/>
              <a:t> </a:t>
            </a:r>
            <a:r>
              <a:rPr altLang="en-GB" b="0" sz="4400" lang="en-US"/>
              <a:t>a</a:t>
            </a:r>
            <a:r>
              <a:rPr altLang="en-GB" b="0" sz="4400" lang="en-US"/>
              <a:t> </a:t>
            </a:r>
            <a:r>
              <a:rPr altLang="en-GB" b="0" sz="4400" lang="en-US"/>
              <a:t>n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 </a:t>
            </a:r>
            <a:r>
              <a:rPr altLang="en-GB" b="0" sz="4400" lang="en-US"/>
              <a:t>v</a:t>
            </a:r>
            <a:r>
              <a:rPr altLang="en-GB" b="0" sz="4400" lang="en-US"/>
              <a:t>e</a:t>
            </a:r>
            <a:r>
              <a:rPr altLang="en-GB" b="0" sz="4400" lang="en-US"/>
              <a:t>r</a:t>
            </a:r>
            <a:r>
              <a:rPr altLang="en-GB" b="0" sz="4400" lang="en-US"/>
              <a:t>b</a:t>
            </a:r>
            <a:r>
              <a:rPr altLang="en-GB" b="0" sz="4400" lang="en-US"/>
              <a:t>a</a:t>
            </a:r>
            <a:r>
              <a:rPr altLang="en-GB" b="0" sz="4400" lang="en-US"/>
              <a:t>l</a:t>
            </a:r>
            <a:r>
              <a:rPr altLang="en-GB" b="0" sz="4400" lang="en-US"/>
              <a:t> </a:t>
            </a:r>
            <a:r>
              <a:rPr altLang="en-GB" b="0" sz="4400" lang="en-US"/>
              <a:t>p</a:t>
            </a:r>
            <a:r>
              <a:rPr altLang="en-GB" b="0" sz="4400" lang="en-US"/>
              <a:t>l</a:t>
            </a:r>
            <a:r>
              <a:rPr altLang="en-GB" b="0" sz="4400" lang="en-US"/>
              <a:t>a</a:t>
            </a:r>
            <a:r>
              <a:rPr altLang="en-GB" b="0" sz="4400" lang="en-US"/>
              <a:t>t</a:t>
            </a:r>
            <a:r>
              <a:rPr altLang="en-GB" b="0" sz="4400" lang="en-US"/>
              <a:t>f</a:t>
            </a:r>
            <a:r>
              <a:rPr altLang="en-GB" b="0" sz="4400" lang="en-US"/>
              <a:t>o</a:t>
            </a:r>
            <a:r>
              <a:rPr altLang="en-GB" b="0" sz="4400" lang="en-US"/>
              <a:t>r</a:t>
            </a:r>
            <a:r>
              <a:rPr altLang="en-GB" b="0" sz="4400" lang="en-US"/>
              <a:t>m</a:t>
            </a:r>
            <a:r>
              <a:rPr altLang="en-GB" b="0" sz="4400" lang="en-US"/>
              <a:t> </a:t>
            </a:r>
            <a:r>
              <a:rPr altLang="en-GB" b="0" sz="4400" lang="en-US"/>
              <a:t>is</a:t>
            </a:r>
            <a:r>
              <a:rPr altLang="en-GB" b="0" sz="4400" lang="en-US"/>
              <a:t> </a:t>
            </a:r>
            <a:r>
              <a:rPr altLang="en-GB" b="0" sz="4400" lang="en-US"/>
              <a:t>c</a:t>
            </a:r>
            <a:r>
              <a:rPr altLang="en-GB" b="0" sz="4400" lang="en-US"/>
              <a:t>a</a:t>
            </a:r>
            <a:r>
              <a:rPr altLang="en-GB" b="0" sz="4400" lang="en-US"/>
              <a:t>l</a:t>
            </a:r>
            <a:r>
              <a:rPr altLang="en-GB" b="0" sz="4400" lang="en-US"/>
              <a:t>l</a:t>
            </a:r>
            <a:r>
              <a:rPr altLang="en-GB" b="0" sz="4400" lang="en-US"/>
              <a:t>e</a:t>
            </a:r>
            <a:r>
              <a:rPr altLang="en-GB" b="0" sz="4400" lang="en-US"/>
              <a:t>d</a:t>
            </a:r>
            <a:r>
              <a:rPr altLang="en-GB" b="0" sz="4400" lang="en-US"/>
              <a:t> </a:t>
            </a:r>
            <a:r>
              <a:rPr altLang="en-GB" b="0" sz="4400" lang="en-US"/>
              <a:t>n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 </a:t>
            </a:r>
            <a:r>
              <a:rPr altLang="en-GB" b="0" sz="4400" lang="en-US"/>
              <a:t>v</a:t>
            </a:r>
            <a:r>
              <a:rPr altLang="en-GB" b="0" sz="4400" lang="en-US"/>
              <a:t>e</a:t>
            </a:r>
            <a:r>
              <a:rPr altLang="en-GB" b="0" sz="4400" lang="en-US"/>
              <a:t>r</a:t>
            </a:r>
            <a:r>
              <a:rPr altLang="en-GB" b="0" sz="4400" lang="en-US"/>
              <a:t>b</a:t>
            </a:r>
            <a:r>
              <a:rPr altLang="en-GB" b="0" sz="4400" lang="en-US"/>
              <a:t>a</a:t>
            </a:r>
            <a:r>
              <a:rPr altLang="en-GB" b="0" sz="4400" lang="en-US"/>
              <a:t>l</a:t>
            </a:r>
            <a:r>
              <a:rPr altLang="en-GB" b="0" sz="4400" lang="en-US"/>
              <a:t> </a:t>
            </a:r>
            <a:r>
              <a:rPr altLang="en-GB" b="0" sz="4400" lang="en-US"/>
              <a:t>c</a:t>
            </a:r>
            <a:r>
              <a:rPr altLang="en-GB" b="0" sz="4400" lang="en-US"/>
              <a:t>o</a:t>
            </a:r>
            <a:r>
              <a:rPr altLang="en-GB" b="0" sz="4400" lang="en-US"/>
              <a:t>m</a:t>
            </a:r>
            <a:r>
              <a:rPr altLang="en-GB" b="0" sz="4400" lang="en-US"/>
              <a:t>m</a:t>
            </a:r>
            <a:r>
              <a:rPr altLang="en-GB" b="0" sz="4400" lang="en-US"/>
              <a:t>u</a:t>
            </a:r>
            <a:r>
              <a:rPr altLang="en-GB" b="0" sz="4400" lang="en-US"/>
              <a:t>n</a:t>
            </a:r>
            <a:r>
              <a:rPr altLang="en-GB" b="0" sz="4400" lang="en-US"/>
              <a:t>i</a:t>
            </a:r>
            <a:r>
              <a:rPr altLang="en-GB" b="0" sz="4400" lang="en-US"/>
              <a:t>c</a:t>
            </a:r>
            <a:r>
              <a:rPr altLang="en-GB" b="0" sz="4400" lang="en-US"/>
              <a:t>a</a:t>
            </a:r>
            <a:r>
              <a:rPr altLang="en-GB" b="0" sz="4400" lang="en-US"/>
              <a:t>t</a:t>
            </a:r>
            <a:r>
              <a:rPr altLang="en-GB" b="0" sz="4400" lang="en-US"/>
              <a:t>i</a:t>
            </a:r>
            <a:r>
              <a:rPr altLang="en-GB" b="0" sz="4400" lang="en-US"/>
              <a:t>o</a:t>
            </a:r>
            <a:r>
              <a:rPr altLang="en-GB" b="0" sz="4400" lang="en-US"/>
              <a:t>n</a:t>
            </a:r>
            <a:r>
              <a:rPr altLang="en-GB" b="0" sz="44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/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p>
            <a:r>
              <a:rPr lang="en-US"/>
              <a:t>Types of Non-Verbal Communication</a:t>
            </a:r>
            <a:endParaRPr lang="en-US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p>
            <a:pPr indent="-514350" marL="514350">
              <a:buFont typeface="+mj-lt"/>
              <a:buAutoNum type="arabicPeriod"/>
            </a:pPr>
            <a:r>
              <a:rPr lang="en-US"/>
              <a:t>Kinesics... Communication through body gestures</a:t>
            </a:r>
            <a:endParaRPr lang="en-US"/>
          </a:p>
          <a:p>
            <a:pPr indent="0" marL="0">
              <a:buFont typeface="+mj-lt"/>
              <a:buNone/>
            </a:pPr>
            <a:r>
              <a:rPr lang="en-US"/>
              <a:t>     Gestures, Postures, Smileys, Emoticons etc</a:t>
            </a:r>
            <a:endParaRPr lang="en-US"/>
          </a:p>
          <a:p>
            <a:pPr indent="0" marL="0">
              <a:buFont typeface="+mj-lt"/>
              <a:buNone/>
            </a:pPr>
            <a:r>
              <a:rPr lang="en-US"/>
              <a:t>2. Artifacts... Phsical items that can act as implicit communication devices.</a:t>
            </a:r>
            <a:endParaRPr lang="en-US"/>
          </a:p>
          <a:p>
            <a:pPr indent="0" marL="0">
              <a:buFont typeface="+mj-lt"/>
              <a:buNone/>
            </a:pPr>
            <a:r>
              <a:rPr lang="en-US"/>
              <a:t>     Physical Apearance, Dress, Luxuries (mobile, car) etc</a:t>
            </a:r>
            <a:endParaRPr lang="en-US"/>
          </a:p>
          <a:p>
            <a:pPr indent="0" marL="0">
              <a:buFont typeface="+mj-lt"/>
              <a:buNone/>
            </a:pPr>
            <a:r>
              <a:rPr lang="en-US"/>
              <a:t>3. Proxemics</a:t>
            </a:r>
            <a:endParaRPr lang="en-US"/>
          </a:p>
          <a:p>
            <a:pPr indent="0" marL="0">
              <a:buFont typeface="+mj-lt"/>
              <a:buNone/>
            </a:pPr>
            <a:r>
              <a:rPr lang="en-US"/>
              <a:t>      The distance maintained by a person in communication      process.</a:t>
            </a:r>
            <a:endParaRPr lang="en-US"/>
          </a:p>
          <a:p>
            <a:pPr indent="0" marL="0">
              <a:buFont typeface="+mj-lt"/>
              <a:buNone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/>
      </p:grpSpPr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609600" y="849266"/>
            <a:ext cx="10972800" cy="5276897"/>
          </a:xfrm>
          <a:solidFill>
            <a:srgbClr val="FFCC99"/>
          </a:solidFill>
        </p:spPr>
        <p:txBody>
          <a:bodyPr/>
          <a:p>
            <a:r>
              <a:rPr lang="en-US"/>
              <a:t>4. Chronemics... (Time) How puctual a person is? (It presents a good image... a silent communication) </a:t>
            </a:r>
            <a:endParaRPr lang="en-US"/>
          </a:p>
          <a:p>
            <a:r>
              <a:rPr lang="en-US"/>
              <a:t>5. Vocalics</a:t>
            </a:r>
            <a:endParaRPr lang="en-US"/>
          </a:p>
          <a:p>
            <a:r>
              <a:rPr lang="en-US"/>
              <a:t>   Tone and pitch of a person's voice</a:t>
            </a:r>
            <a:endParaRPr lang="en-US"/>
          </a:p>
          <a:p>
            <a:r>
              <a:rPr lang="en-US"/>
              <a:t>6. Haptics</a:t>
            </a:r>
            <a:endParaRPr lang="en-US"/>
          </a:p>
          <a:p>
            <a:r>
              <a:rPr lang="en-US"/>
              <a:t>    The way by which peoples communicate via touching. Touch is the most effective means to communicate feelings and emotions.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  <a:solidFill>
            <a:srgbClr val="FFC000"/>
          </a:solidFill>
        </p:spPr>
        <p:txBody>
          <a:bodyPr/>
          <a:p>
            <a:r>
              <a:rPr altLang="en-GB" b="1" lang="en-US"/>
              <a:t>T</a:t>
            </a:r>
            <a:r>
              <a:rPr altLang="en-GB" b="1" lang="en-US"/>
              <a:t>H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E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body" idx="1"/>
          </p:nvPr>
        </p:nvSpPr>
        <p:spPr>
          <a:xfrm>
            <a:off x="839788" y="0"/>
            <a:ext cx="5157787" cy="823912"/>
          </a:xfrm>
          <a:solidFill>
            <a:srgbClr val="00B0F0"/>
          </a:solidFill>
        </p:spPr>
        <p:txBody>
          <a:bodyPr/>
          <a:p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 </a:t>
            </a:r>
            <a:r>
              <a:rPr altLang="en-GB" sz="4900" lang="en-US"/>
              <a:t>A</a:t>
            </a:r>
            <a:r>
              <a:rPr altLang="en-GB" sz="4900" lang="en-US"/>
              <a:t>.</a:t>
            </a:r>
            <a:r>
              <a:rPr altLang="en-GB" sz="4900" lang="en-US"/>
              <a:t>V</a:t>
            </a:r>
            <a:endParaRPr lang="en-GB"/>
          </a:p>
        </p:txBody>
      </p:sp>
      <p:sp>
        <p:nvSpPr>
          <p:cNvPr id="1048614" name=""/>
          <p:cNvSpPr>
            <a:spLocks noGrp="1"/>
          </p:cNvSpPr>
          <p:nvPr>
            <p:ph sz="half" idx="2"/>
          </p:nvPr>
        </p:nvSpPr>
        <p:spPr>
          <a:xfrm>
            <a:off x="839788" y="999733"/>
            <a:ext cx="5157787" cy="6186164"/>
          </a:xfrm>
          <a:solidFill>
            <a:srgbClr val="993300"/>
          </a:solidFill>
        </p:spPr>
        <p:txBody>
          <a:bodyPr/>
          <a:p>
            <a:r>
              <a:rPr altLang="en-GB" b="1" lang="en-US"/>
              <a:t>1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o</a:t>
            </a:r>
            <a:r>
              <a:rPr altLang="en-GB" b="0" lang="en-US"/>
              <a:t>y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p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2</a:t>
            </a:r>
            <a:r>
              <a:rPr altLang="en-GB" b="1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u</a:t>
            </a:r>
            <a:r>
              <a:rPr altLang="en-GB" b="0" lang="en-US"/>
              <a:t>g</a:t>
            </a:r>
            <a:r>
              <a:rPr altLang="en-GB" b="0" lang="en-US"/>
              <a:t>h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e</a:t>
            </a:r>
            <a:r>
              <a:rPr altLang="en-GB" b="0" lang="en-US"/>
              <a:t>f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3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L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t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k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a</a:t>
            </a:r>
            <a:r>
              <a:rPr altLang="en-GB" b="0" lang="en-US"/>
              <a:t>k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4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w</a:t>
            </a:r>
            <a:r>
              <a:rPr altLang="en-GB" b="0" lang="en-US"/>
              <a:t> </a:t>
            </a:r>
            <a:r>
              <a:rPr altLang="en-GB" b="0" lang="en-US"/>
              <a:t>d</a:t>
            </a:r>
            <a:r>
              <a:rPr altLang="en-GB" b="0" lang="en-US"/>
              <a:t>o</a:t>
            </a:r>
            <a:r>
              <a:rPr altLang="en-GB" b="0" lang="en-US"/>
              <a:t>w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5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</p:txBody>
      </p:sp>
      <p:sp>
        <p:nvSpPr>
          <p:cNvPr id="1048615" name=""/>
          <p:cNvSpPr>
            <a:spLocks noGrp="1"/>
          </p:cNvSpPr>
          <p:nvPr>
            <p:ph type="body" sz="quarter" idx="3"/>
          </p:nvPr>
        </p:nvSpPr>
        <p:spPr>
          <a:xfrm>
            <a:off x="6479524" y="0"/>
            <a:ext cx="5183188" cy="823912"/>
          </a:xfrm>
          <a:solidFill>
            <a:srgbClr val="92D050"/>
          </a:solidFill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sz="5200" lang="en-US"/>
              <a:t>P</a:t>
            </a:r>
            <a:r>
              <a:rPr altLang="en-GB" sz="5200" lang="en-US"/>
              <a:t>.</a:t>
            </a:r>
            <a:r>
              <a:rPr altLang="en-GB" sz="5200" lang="en-US"/>
              <a:t>V</a:t>
            </a:r>
            <a:endParaRPr lang="en-GB"/>
          </a:p>
        </p:txBody>
      </p:sp>
      <p:sp>
        <p:nvSpPr>
          <p:cNvPr id="1048616" name=""/>
          <p:cNvSpPr>
            <a:spLocks noGrp="1"/>
          </p:cNvSpPr>
          <p:nvPr>
            <p:ph sz="quarter" idx="4"/>
          </p:nvPr>
        </p:nvSpPr>
        <p:spPr>
          <a:xfrm>
            <a:off x="5997576" y="999734"/>
            <a:ext cx="6147086" cy="6010340"/>
          </a:xfrm>
          <a:solidFill>
            <a:srgbClr val="D66565"/>
          </a:solidFill>
        </p:spPr>
        <p:txBody>
          <a:bodyPr/>
          <a:p>
            <a:r>
              <a:rPr altLang="en-GB" b="1" lang="en-US"/>
              <a:t>1</a:t>
            </a:r>
            <a:r>
              <a:rPr altLang="en-GB" b="1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e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o</a:t>
            </a:r>
            <a:r>
              <a:rPr altLang="en-GB" b="0" lang="en-US"/>
              <a:t>y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2</a:t>
            </a:r>
            <a:r>
              <a:rPr altLang="en-GB" b="1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e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u</a:t>
            </a:r>
            <a:r>
              <a:rPr altLang="en-GB" b="0" lang="en-US"/>
              <a:t>g</a:t>
            </a:r>
            <a:r>
              <a:rPr altLang="en-GB" b="0" lang="en-US"/>
              <a:t>h</a:t>
            </a:r>
            <a:r>
              <a:rPr altLang="en-GB" b="0" lang="en-US"/>
              <a:t>t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3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a</a:t>
            </a:r>
            <a:r>
              <a:rPr altLang="en-GB" b="0" lang="en-US"/>
              <a:t>k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l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t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k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4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w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d</a:t>
            </a:r>
            <a:r>
              <a:rPr altLang="en-GB" b="0" lang="en-US"/>
              <a:t>o</a:t>
            </a:r>
            <a:r>
              <a:rPr altLang="en-GB" b="0" lang="en-US"/>
              <a:t>w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1" lang="en-US"/>
              <a:t>5</a:t>
            </a:r>
            <a:r>
              <a:rPr altLang="en-GB" b="0" lang="en-US"/>
              <a:t> </a:t>
            </a:r>
            <a:r>
              <a:rPr altLang="en-GB" b="0" lang="en-US"/>
              <a:t>: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n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>
          <a:xfrm>
            <a:off x="831851" y="382069"/>
            <a:ext cx="10515600" cy="1524121"/>
          </a:xfrm>
          <a:solidFill>
            <a:srgbClr val="FFC000"/>
          </a:solidFill>
        </p:spPr>
        <p:txBody>
          <a:bodyPr/>
          <a:p>
            <a:r>
              <a:rPr altLang="en-GB" b="1" sz="5100" lang="en-US"/>
              <a:t>Q</a:t>
            </a:r>
            <a:r>
              <a:rPr altLang="en-GB" b="1" sz="5100" lang="en-US"/>
              <a:t>U</a:t>
            </a:r>
            <a:r>
              <a:rPr altLang="en-GB" b="1" sz="5100" lang="en-US"/>
              <a:t>E</a:t>
            </a:r>
            <a:r>
              <a:rPr altLang="en-GB" b="1" sz="5100" lang="en-US"/>
              <a:t>S</a:t>
            </a:r>
            <a:r>
              <a:rPr altLang="en-GB" b="1" sz="5100" lang="en-US"/>
              <a:t>T</a:t>
            </a:r>
            <a:r>
              <a:rPr altLang="en-GB" b="1" sz="5100" lang="en-US"/>
              <a:t>I</a:t>
            </a:r>
            <a:r>
              <a:rPr altLang="en-GB" b="1" sz="5100" lang="en-US"/>
              <a:t>O</a:t>
            </a:r>
            <a:r>
              <a:rPr altLang="en-GB" b="1" sz="5100" lang="en-US"/>
              <a:t>N</a:t>
            </a:r>
            <a:r>
              <a:rPr altLang="en-GB" b="1" sz="5100" lang="en-US"/>
              <a:t>:</a:t>
            </a:r>
            <a:r>
              <a:rPr altLang="en-GB" b="1" sz="5100" lang="en-US"/>
              <a:t>2</a:t>
            </a:r>
            <a:endParaRPr lang="en-GB"/>
          </a:p>
        </p:txBody>
      </p:sp>
      <p:sp>
        <p:nvSpPr>
          <p:cNvPr id="1048610" name=""/>
          <p:cNvSpPr>
            <a:spLocks noGrp="1"/>
          </p:cNvSpPr>
          <p:nvPr>
            <p:ph type="body" idx="1"/>
          </p:nvPr>
        </p:nvSpPr>
        <p:spPr>
          <a:xfrm>
            <a:off x="831851" y="3087822"/>
            <a:ext cx="10515600" cy="1630444"/>
          </a:xfrm>
          <a:solidFill>
            <a:srgbClr val="92D050"/>
          </a:solidFill>
        </p:spPr>
        <p:txBody>
          <a:bodyPr/>
          <a:p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 </a:t>
            </a:r>
            <a:r>
              <a:rPr altLang="en-GB" b="1" sz="5700" lang="en-US"/>
              <a:t>A</a:t>
            </a:r>
            <a:r>
              <a:rPr altLang="en-GB" b="1" sz="5700" lang="en-US"/>
              <a:t>N</a:t>
            </a:r>
            <a:r>
              <a:rPr altLang="en-GB" b="1" sz="5700" lang="en-US"/>
              <a:t>S</a:t>
            </a:r>
            <a:r>
              <a:rPr altLang="en-GB" b="1" sz="5700" lang="en-US"/>
              <a:t>W</a:t>
            </a:r>
            <a:r>
              <a:rPr altLang="en-GB" b="1" sz="5700" lang="en-US"/>
              <a:t>E</a:t>
            </a:r>
            <a:r>
              <a:rPr altLang="en-GB" b="1" sz="5700" lang="en-US"/>
              <a:t>R</a:t>
            </a:r>
            <a:r>
              <a:rPr altLang="en-GB" b="1" sz="5700" lang="en-US"/>
              <a:t>: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body" idx="1"/>
          </p:nvPr>
        </p:nvSpPr>
        <p:spPr>
          <a:xfrm>
            <a:off x="839787" y="0"/>
            <a:ext cx="5157787" cy="823912"/>
          </a:xfrm>
          <a:solidFill>
            <a:srgbClr val="00B0F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sz="4800" lang="en-US"/>
              <a:t>D</a:t>
            </a:r>
            <a:r>
              <a:rPr altLang="en-GB" sz="4800" lang="en-US"/>
              <a:t>i</a:t>
            </a:r>
            <a:r>
              <a:rPr altLang="en-GB" sz="4800" lang="en-US"/>
              <a:t>r</a:t>
            </a:r>
            <a:r>
              <a:rPr altLang="en-GB" sz="4800" lang="en-US"/>
              <a:t>e</a:t>
            </a:r>
            <a:r>
              <a:rPr altLang="en-GB" sz="4800" lang="en-US"/>
              <a:t>c</a:t>
            </a:r>
            <a:r>
              <a:rPr altLang="en-GB" sz="4800" lang="en-US"/>
              <a:t>t</a:t>
            </a:r>
            <a:r>
              <a:rPr altLang="en-GB" sz="4800" lang="en-US"/>
              <a:t> </a:t>
            </a:r>
            <a:r>
              <a:rPr altLang="en-GB" sz="4800" lang="en-US"/>
              <a:t>s</a:t>
            </a:r>
            <a:r>
              <a:rPr altLang="en-GB" sz="4800" lang="en-US"/>
              <a:t>p</a:t>
            </a:r>
            <a:r>
              <a:rPr altLang="en-GB" sz="4800" lang="en-US"/>
              <a:t>e</a:t>
            </a:r>
            <a:r>
              <a:rPr altLang="en-GB" sz="4800" lang="en-US"/>
              <a:t>e</a:t>
            </a:r>
            <a:r>
              <a:rPr altLang="en-GB" sz="4800" lang="en-US"/>
              <a:t>c</a:t>
            </a:r>
            <a:r>
              <a:rPr altLang="en-GB" sz="4800" lang="en-US"/>
              <a:t>h</a:t>
            </a:r>
            <a:endParaRPr lang="en-GB"/>
          </a:p>
        </p:txBody>
      </p:sp>
      <p:sp>
        <p:nvSpPr>
          <p:cNvPr id="1048600" name=""/>
          <p:cNvSpPr>
            <a:spLocks noGrp="1"/>
          </p:cNvSpPr>
          <p:nvPr>
            <p:ph sz="half" idx="2"/>
          </p:nvPr>
        </p:nvSpPr>
        <p:spPr>
          <a:xfrm>
            <a:off x="839787" y="823911"/>
            <a:ext cx="5157787" cy="5350318"/>
          </a:xfrm>
          <a:solidFill>
            <a:srgbClr val="92D05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b="1" sz="4900" lang="en-US"/>
              <a:t>1</a:t>
            </a:r>
            <a:r>
              <a:rPr altLang="en-GB" b="1" sz="49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"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.</a:t>
            </a:r>
            <a:r>
              <a:rPr altLang="en-GB" lang="en-US"/>
              <a:t>"</a:t>
            </a:r>
            <a:endParaRPr lang="en-GB"/>
          </a:p>
          <a:p>
            <a:endParaRPr lang="en-GB"/>
          </a:p>
          <a:p>
            <a:r>
              <a:rPr altLang="en-GB" b="1" sz="4600" lang="en-US"/>
              <a:t>2</a:t>
            </a:r>
            <a:r>
              <a:rPr altLang="en-GB" b="1" sz="4600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'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,</a:t>
            </a:r>
            <a:r>
              <a:rPr altLang="en-GB" lang="en-US"/>
              <a:t>"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.</a:t>
            </a:r>
            <a:endParaRPr lang="en-GB"/>
          </a:p>
        </p:txBody>
      </p:sp>
      <p:sp>
        <p:nvSpPr>
          <p:cNvPr id="1048601" name=""/>
          <p:cNvSpPr>
            <a:spLocks noGrp="1"/>
          </p:cNvSpPr>
          <p:nvPr>
            <p:ph type="body" sz="quarter" idx="3"/>
          </p:nvPr>
        </p:nvSpPr>
        <p:spPr>
          <a:xfrm>
            <a:off x="5997574" y="0"/>
            <a:ext cx="5183188" cy="823912"/>
          </a:xfrm>
          <a:solidFill>
            <a:srgbClr val="00B0F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lang="en-US"/>
              <a:t>I</a:t>
            </a:r>
            <a:r>
              <a:rPr altLang="en-GB" sz="5100" lang="en-US"/>
              <a:t>i</a:t>
            </a:r>
            <a:r>
              <a:rPr altLang="en-GB" sz="5100" lang="en-US"/>
              <a:t>n</a:t>
            </a:r>
            <a:r>
              <a:rPr altLang="en-GB" sz="5100" lang="en-US"/>
              <a:t>d</a:t>
            </a:r>
            <a:r>
              <a:rPr altLang="en-GB" sz="5100" lang="en-US"/>
              <a:t>i</a:t>
            </a:r>
            <a:r>
              <a:rPr altLang="en-GB" sz="5100" lang="en-US"/>
              <a:t>r</a:t>
            </a:r>
            <a:r>
              <a:rPr altLang="en-GB" sz="5100" lang="en-US"/>
              <a:t>e</a:t>
            </a:r>
            <a:r>
              <a:rPr altLang="en-GB" sz="5100" lang="en-US"/>
              <a:t>c</a:t>
            </a:r>
            <a:r>
              <a:rPr altLang="en-GB" sz="5100" lang="en-US"/>
              <a:t>t</a:t>
            </a:r>
            <a:r>
              <a:rPr altLang="en-GB" sz="5100" lang="en-US"/>
              <a:t> </a:t>
            </a:r>
            <a:r>
              <a:rPr altLang="en-GB" sz="5100" lang="en-US"/>
              <a:t>s</a:t>
            </a:r>
            <a:r>
              <a:rPr altLang="en-GB" sz="5100" lang="en-US"/>
              <a:t>p</a:t>
            </a:r>
            <a:r>
              <a:rPr altLang="en-GB" sz="5100" lang="en-US"/>
              <a:t>e</a:t>
            </a:r>
            <a:r>
              <a:rPr altLang="en-GB" sz="5100" lang="en-US"/>
              <a:t>e</a:t>
            </a:r>
            <a:r>
              <a:rPr altLang="en-GB" sz="5100" lang="en-US"/>
              <a:t>c</a:t>
            </a:r>
            <a:r>
              <a:rPr altLang="en-GB" sz="5100" lang="en-US"/>
              <a:t>h</a:t>
            </a:r>
            <a:endParaRPr lang="en-GB"/>
          </a:p>
        </p:txBody>
      </p:sp>
      <p:sp>
        <p:nvSpPr>
          <p:cNvPr id="1048602" name=""/>
          <p:cNvSpPr>
            <a:spLocks noGrp="1"/>
          </p:cNvSpPr>
          <p:nvPr>
            <p:ph sz="quarter" idx="4"/>
          </p:nvPr>
        </p:nvSpPr>
        <p:spPr>
          <a:xfrm>
            <a:off x="5997574" y="823912"/>
            <a:ext cx="5183188" cy="5207972"/>
          </a:xfrm>
          <a:solidFill>
            <a:srgbClr val="FFC00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b="1" sz="5200" lang="en-US"/>
              <a:t>1</a:t>
            </a:r>
            <a:r>
              <a:rPr altLang="en-GB" b="1" sz="52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.</a:t>
            </a:r>
            <a:endParaRPr lang="en-GB"/>
          </a:p>
          <a:p>
            <a:r>
              <a:rPr altLang="en-GB" b="1" sz="4900" lang="en-US"/>
              <a:t>2</a:t>
            </a:r>
            <a:r>
              <a:rPr altLang="en-GB" b="1" sz="49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h</a:t>
            </a:r>
            <a:r>
              <a:rPr altLang="en-GB" b="0" sz="3300" lang="en-US"/>
              <a:t>e</a:t>
            </a:r>
            <a:r>
              <a:rPr altLang="en-GB" b="0" sz="3300" lang="en-US"/>
              <a:t> </a:t>
            </a:r>
            <a:r>
              <a:rPr altLang="en-GB" b="0" sz="3300" lang="en-US"/>
              <a:t>e</a:t>
            </a:r>
            <a:r>
              <a:rPr altLang="en-GB" b="0" sz="3300" lang="en-US"/>
              <a:t>x</a:t>
            </a:r>
            <a:r>
              <a:rPr altLang="en-GB" b="0" sz="3300" lang="en-US"/>
              <a:t>a</a:t>
            </a:r>
            <a:r>
              <a:rPr altLang="en-GB" b="0" sz="3300" lang="en-US"/>
              <a:t>m</a:t>
            </a:r>
            <a:r>
              <a:rPr altLang="en-GB" b="0" sz="3300" lang="en-US"/>
              <a:t>i</a:t>
            </a:r>
            <a:r>
              <a:rPr altLang="en-GB" b="0" sz="3300" lang="en-US"/>
              <a:t>n</a:t>
            </a:r>
            <a:r>
              <a:rPr altLang="en-GB" b="0" sz="3300" lang="en-US"/>
              <a:t>a</a:t>
            </a:r>
            <a:r>
              <a:rPr altLang="en-GB" b="0" sz="3300" lang="en-US"/>
              <a:t>r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o</a:t>
            </a:r>
            <a:r>
              <a:rPr altLang="en-GB" b="0" sz="3300" lang="en-US"/>
              <a:t>r</a:t>
            </a:r>
            <a:r>
              <a:rPr altLang="en-GB" b="0" sz="3300" lang="en-US"/>
              <a:t>d</a:t>
            </a:r>
            <a:r>
              <a:rPr altLang="en-GB" b="0" sz="3300" lang="en-US"/>
              <a:t>e</a:t>
            </a:r>
            <a:r>
              <a:rPr altLang="en-GB" b="0" sz="3300" lang="en-US"/>
              <a:t>r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w</a:t>
            </a:r>
            <a:r>
              <a:rPr altLang="en-GB" b="0" sz="3300" lang="en-US"/>
              <a:t>e</a:t>
            </a:r>
            <a:r>
              <a:rPr altLang="en-GB" b="0" sz="3300" lang="en-US"/>
              <a:t>r</a:t>
            </a:r>
            <a:r>
              <a:rPr altLang="en-GB" b="0" sz="3300" lang="en-US"/>
              <a:t>e</a:t>
            </a:r>
            <a:r>
              <a:rPr altLang="en-GB" b="0" sz="33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h</a:t>
            </a:r>
            <a:r>
              <a:rPr altLang="en-GB" b="0" sz="3300" lang="en-US"/>
              <a:t>a</a:t>
            </a:r>
            <a:r>
              <a:rPr altLang="en-GB" b="0" sz="3300" lang="en-US"/>
              <a:t>t</a:t>
            </a:r>
            <a:r>
              <a:rPr altLang="en-GB" b="0" sz="3300" lang="en-US"/>
              <a:t> </a:t>
            </a:r>
            <a:r>
              <a:rPr altLang="en-GB" b="0" sz="3300" lang="en-US"/>
              <a:t>n</a:t>
            </a:r>
            <a:r>
              <a:rPr altLang="en-GB" b="0" sz="3300" lang="en-US"/>
              <a:t>o</a:t>
            </a:r>
            <a:r>
              <a:rPr altLang="en-GB" b="0" sz="3300" lang="en-US"/>
              <a:t> </a:t>
            </a:r>
            <a:r>
              <a:rPr altLang="en-GB" b="0" sz="3300" lang="en-US"/>
              <a:t>b</a:t>
            </a:r>
            <a:r>
              <a:rPr altLang="en-GB" b="0" sz="3300" lang="en-US"/>
              <a:t>o</a:t>
            </a:r>
            <a:r>
              <a:rPr altLang="en-GB" b="0" sz="3300" lang="en-US"/>
              <a:t>d</a:t>
            </a:r>
            <a:r>
              <a:rPr altLang="en-GB" b="0" sz="3300" lang="en-US"/>
              <a:t>y</a:t>
            </a:r>
            <a:r>
              <a:rPr altLang="en-GB" b="0" sz="3300" lang="en-US"/>
              <a:t> </a:t>
            </a:r>
            <a:r>
              <a:rPr altLang="en-GB" b="0" sz="3300" lang="en-US"/>
              <a:t>w</a:t>
            </a:r>
            <a:r>
              <a:rPr altLang="en-GB" b="0" sz="3300" lang="en-US"/>
              <a:t>a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o</a:t>
            </a:r>
            <a:r>
              <a:rPr altLang="en-GB" b="0" sz="3300" lang="en-US"/>
              <a:t> </a:t>
            </a:r>
            <a:r>
              <a:rPr altLang="en-GB" b="0" sz="3300" lang="en-US"/>
              <a:t>b</a:t>
            </a:r>
            <a:r>
              <a:rPr altLang="en-GB" b="0" sz="3300" lang="en-US"/>
              <a:t>r</a:t>
            </a:r>
            <a:r>
              <a:rPr altLang="en-GB" b="0" sz="3300" lang="en-US"/>
              <a:t>i</a:t>
            </a:r>
            <a:r>
              <a:rPr altLang="en-GB" b="0" sz="3300" lang="en-US"/>
              <a:t>n</a:t>
            </a:r>
            <a:r>
              <a:rPr altLang="en-GB" b="0" sz="3300" lang="en-US"/>
              <a:t>g</a:t>
            </a:r>
            <a:r>
              <a:rPr altLang="en-GB" b="0" sz="3300" lang="en-US"/>
              <a:t> </a:t>
            </a:r>
            <a:r>
              <a:rPr altLang="en-GB" b="0" sz="3300" lang="en-US"/>
              <a:t>b</a:t>
            </a:r>
            <a:r>
              <a:rPr altLang="en-GB" b="0" sz="3300" lang="en-US"/>
              <a:t>o</a:t>
            </a:r>
            <a:r>
              <a:rPr altLang="en-GB" b="0" sz="3300" lang="en-US"/>
              <a:t>o</a:t>
            </a:r>
            <a:r>
              <a:rPr altLang="en-GB" b="0" sz="3300" lang="en-US"/>
              <a:t>k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i</a:t>
            </a:r>
            <a:r>
              <a:rPr altLang="en-GB" b="0" sz="3300" lang="en-US"/>
              <a:t>n</a:t>
            </a:r>
            <a:r>
              <a:rPr altLang="en-GB" b="0" sz="3300" lang="en-US"/>
              <a:t>t</a:t>
            </a:r>
            <a:r>
              <a:rPr altLang="en-GB" b="0" sz="3300" lang="en-US"/>
              <a:t>o</a:t>
            </a:r>
            <a:r>
              <a:rPr altLang="en-GB" b="0" sz="33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h</a:t>
            </a:r>
            <a:r>
              <a:rPr altLang="en-GB" b="0" sz="3300" lang="en-US"/>
              <a:t>e</a:t>
            </a:r>
            <a:r>
              <a:rPr altLang="en-GB" b="0" sz="3300" lang="en-US"/>
              <a:t> </a:t>
            </a:r>
            <a:r>
              <a:rPr altLang="en-GB" b="0" sz="3300" lang="en-US"/>
              <a:t>r</a:t>
            </a:r>
            <a:r>
              <a:rPr altLang="en-GB" b="0" sz="3300" lang="en-US"/>
              <a:t>o</a:t>
            </a:r>
            <a:r>
              <a:rPr altLang="en-GB" b="0" sz="3300" lang="en-US"/>
              <a:t>o</a:t>
            </a:r>
            <a:r>
              <a:rPr altLang="en-GB" b="0" sz="3300" lang="en-US"/>
              <a:t>m</a:t>
            </a:r>
            <a:r>
              <a:rPr altLang="en-GB" b="0" sz="3300" lang="en-US"/>
              <a:t> </a:t>
            </a:r>
            <a:r>
              <a:rPr altLang="en-GB" b="0" sz="3300" lang="en-US"/>
              <a:t>n</a:t>
            </a:r>
            <a:r>
              <a:rPr altLang="en-GB" b="0" sz="3300" lang="en-US"/>
              <a:t>o</a:t>
            </a:r>
            <a:r>
              <a:rPr altLang="en-GB" b="0" sz="3300" lang="en-US"/>
              <a:t>r</a:t>
            </a:r>
            <a:r>
              <a:rPr altLang="en-GB" b="0" sz="3300" lang="en-US"/>
              <a:t> </a:t>
            </a:r>
            <a:r>
              <a:rPr altLang="en-GB" b="0" sz="3300" lang="en-US"/>
              <a:t>a</a:t>
            </a:r>
            <a:r>
              <a:rPr altLang="en-GB" b="0" sz="3300" lang="en-US"/>
              <a:t>s</a:t>
            </a:r>
            <a:r>
              <a:rPr altLang="en-GB" b="0" sz="3300" lang="en-US"/>
              <a:t>k</a:t>
            </a:r>
            <a:r>
              <a:rPr altLang="en-GB" b="0" sz="3300" lang="en-US"/>
              <a:t> </a:t>
            </a:r>
            <a:r>
              <a:rPr altLang="en-GB" b="0" sz="3300" lang="en-US"/>
              <a:t>h</a:t>
            </a:r>
            <a:r>
              <a:rPr altLang="en-GB" b="0" sz="3300" lang="en-US"/>
              <a:t>e</a:t>
            </a:r>
            <a:r>
              <a:rPr altLang="en-GB" b="0" sz="3300" lang="en-US"/>
              <a:t>r</a:t>
            </a:r>
            <a:r>
              <a:rPr altLang="en-GB" b="0" sz="3300" lang="en-US"/>
              <a:t> </a:t>
            </a:r>
            <a:r>
              <a:rPr altLang="en-GB" b="0" sz="3300" lang="en-US"/>
              <a:t>q</a:t>
            </a:r>
            <a:r>
              <a:rPr altLang="en-GB" b="0" sz="3300" lang="en-US"/>
              <a:t>u</a:t>
            </a:r>
            <a:r>
              <a:rPr altLang="en-GB" b="0" sz="3300" lang="en-US"/>
              <a:t>e</a:t>
            </a:r>
            <a:r>
              <a:rPr altLang="en-GB" b="0" sz="3300" lang="en-US"/>
              <a:t>s</a:t>
            </a:r>
            <a:r>
              <a:rPr altLang="en-GB" b="0" sz="3300" lang="en-US"/>
              <a:t>t</a:t>
            </a:r>
            <a:r>
              <a:rPr altLang="en-GB" b="0" sz="3300" lang="en-US"/>
              <a:t>i</a:t>
            </a:r>
            <a:r>
              <a:rPr altLang="en-GB" b="0" sz="3300" lang="en-US"/>
              <a:t>o</a:t>
            </a:r>
            <a:r>
              <a:rPr altLang="en-GB" b="0" sz="3300" lang="en-US"/>
              <a:t>n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a</a:t>
            </a:r>
            <a:r>
              <a:rPr altLang="en-GB" b="0" sz="3300" lang="en-US"/>
              <a:t>b</a:t>
            </a:r>
            <a:r>
              <a:rPr altLang="en-GB" b="0" sz="3300" lang="en-US"/>
              <a:t>o</a:t>
            </a:r>
            <a:r>
              <a:rPr altLang="en-GB" b="0" sz="3300" lang="en-US"/>
              <a:t>u</a:t>
            </a:r>
            <a:r>
              <a:rPr altLang="en-GB" b="0" sz="3300" lang="en-US"/>
              <a:t>t</a:t>
            </a:r>
            <a:r>
              <a:rPr altLang="en-GB" b="0" sz="3300" lang="en-US"/>
              <a:t> </a:t>
            </a:r>
            <a:r>
              <a:rPr altLang="en-GB" b="0" sz="3300" lang="en-US"/>
              <a:t>w</a:t>
            </a:r>
            <a:r>
              <a:rPr altLang="en-GB" b="0" sz="3300" lang="en-US"/>
              <a:t>h</a:t>
            </a:r>
            <a:r>
              <a:rPr altLang="en-GB" b="0" sz="3300" lang="en-US"/>
              <a:t>a</a:t>
            </a:r>
            <a:r>
              <a:rPr altLang="en-GB" b="0" sz="3300" lang="en-US"/>
              <a:t>t</a:t>
            </a:r>
            <a:r>
              <a:rPr altLang="en-GB" b="0" sz="3300" lang="en-US"/>
              <a:t> </a:t>
            </a:r>
            <a:r>
              <a:rPr altLang="en-GB" b="0" sz="3300" lang="en-US"/>
              <a:t>s</a:t>
            </a:r>
            <a:r>
              <a:rPr altLang="en-GB" b="0" sz="3300" lang="en-US"/>
              <a:t>h</a:t>
            </a:r>
            <a:r>
              <a:rPr altLang="en-GB" b="0" sz="3300" lang="en-US"/>
              <a:t>e</a:t>
            </a:r>
            <a:r>
              <a:rPr altLang="en-GB" b="0" sz="3300" lang="en-US"/>
              <a:t> </a:t>
            </a:r>
            <a:r>
              <a:rPr altLang="en-GB" b="0" sz="3300" lang="en-US"/>
              <a:t>h</a:t>
            </a:r>
            <a:r>
              <a:rPr altLang="en-GB" b="0" sz="3300" lang="en-US"/>
              <a:t>a</a:t>
            </a:r>
            <a:r>
              <a:rPr altLang="en-GB" b="0" sz="3300" lang="en-US"/>
              <a:t>d</a:t>
            </a:r>
            <a:r>
              <a:rPr altLang="en-GB" b="0" sz="33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o</a:t>
            </a:r>
            <a:r>
              <a:rPr altLang="en-GB" b="0" sz="3300" lang="en-US"/>
              <a:t>l</a:t>
            </a:r>
            <a:r>
              <a:rPr altLang="en-GB" b="0" sz="3300" lang="en-US"/>
              <a:t>d</a:t>
            </a:r>
            <a:r>
              <a:rPr altLang="en-GB" b="0" sz="3300" lang="en-US"/>
              <a:t> </a:t>
            </a:r>
            <a:r>
              <a:rPr altLang="en-GB" b="0" sz="3300" lang="en-US"/>
              <a:t>u</a:t>
            </a:r>
            <a:r>
              <a:rPr altLang="en-GB" b="0" sz="3300" lang="en-US"/>
              <a:t>s</a:t>
            </a:r>
            <a:r>
              <a:rPr altLang="en-GB" b="0" sz="3300" lang="en-US"/>
              <a:t> </a:t>
            </a:r>
            <a:r>
              <a:rPr altLang="en-GB" b="0" sz="3300" lang="en-US"/>
              <a:t>t</a:t>
            </a:r>
            <a:r>
              <a:rPr altLang="en-GB" b="0" sz="3300" lang="en-US"/>
              <a:t>o</a:t>
            </a:r>
            <a:r>
              <a:rPr altLang="en-GB" b="0" sz="3300" lang="en-US"/>
              <a:t> </a:t>
            </a:r>
            <a:r>
              <a:rPr altLang="en-GB" b="0" sz="3300" lang="en-US"/>
              <a:t>d</a:t>
            </a:r>
            <a:r>
              <a:rPr altLang="en-GB" b="0" sz="3300" lang="en-US"/>
              <a:t>o</a:t>
            </a:r>
            <a:r>
              <a:rPr altLang="en-GB" b="0" sz="33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sz="half" idx="2"/>
          </p:nvPr>
        </p:nvSpPr>
        <p:spPr>
          <a:xfrm>
            <a:off x="938212" y="-29031"/>
            <a:ext cx="5157787" cy="6925840"/>
          </a:xfrm>
          <a:solidFill>
            <a:srgbClr val="92D05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b="1" sz="5000" lang="en-US"/>
              <a:t>3</a:t>
            </a:r>
            <a:r>
              <a:rPr altLang="en-GB" b="1" sz="50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"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?</a:t>
            </a:r>
            <a:endParaRPr lang="en-GB"/>
          </a:p>
          <a:p>
            <a:endParaRPr lang="en-GB"/>
          </a:p>
          <a:p>
            <a:r>
              <a:rPr altLang="en-GB" b="1" sz="5000" lang="en-US"/>
              <a:t>4</a:t>
            </a:r>
            <a:r>
              <a:rPr altLang="en-GB" b="1" sz="5000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z</a:t>
            </a:r>
            <a:r>
              <a:rPr altLang="en-GB" lang="en-US"/>
              <a:t>a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,</a:t>
            </a:r>
            <a:r>
              <a:rPr altLang="en-GB" lang="en-US"/>
              <a:t>"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"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</a:t>
            </a:r>
            <a:endParaRPr lang="en-GB"/>
          </a:p>
          <a:p>
            <a:r>
              <a:rPr altLang="en-GB" b="1" sz="4900" lang="en-US"/>
              <a:t>5</a:t>
            </a:r>
            <a:r>
              <a:rPr altLang="en-GB" b="1" sz="49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"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!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"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sz="quarter" idx="4"/>
          </p:nvPr>
        </p:nvSpPr>
        <p:spPr>
          <a:xfrm>
            <a:off x="6096001" y="-29031"/>
            <a:ext cx="5183188" cy="7796758"/>
          </a:xfrm>
          <a:solidFill>
            <a:srgbClr val="FFC00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altLang="en-GB" b="1" sz="5100" lang="en-US"/>
              <a:t>3</a:t>
            </a:r>
            <a:r>
              <a:rPr altLang="en-GB" b="1" sz="51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</a:t>
            </a:r>
            <a:endParaRPr lang="en-GB"/>
          </a:p>
          <a:p>
            <a:endParaRPr lang="en-GB"/>
          </a:p>
          <a:p>
            <a:r>
              <a:rPr altLang="en-GB" b="1" sz="4900" lang="en-US"/>
              <a:t>4</a:t>
            </a:r>
            <a:r>
              <a:rPr altLang="en-GB" b="1" sz="4900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z</a:t>
            </a:r>
            <a:r>
              <a:rPr altLang="en-GB" lang="en-US"/>
              <a:t>a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/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ic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b="1" sz="4900" lang="en-US"/>
              <a:t>5</a:t>
            </a:r>
            <a:r>
              <a:rPr altLang="en-GB" b="1" sz="4900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>
          <a:xfrm>
            <a:off x="609599" y="1286029"/>
            <a:ext cx="10972800" cy="3722076"/>
          </a:xfrm>
          <a:solidFill>
            <a:srgbClr val="92D050"/>
          </a:solidFill>
        </p:spPr>
        <p:txBody>
          <a:bodyPr/>
          <a:p>
            <a:r>
              <a:rPr altLang="en-GB" b="1" lang="en-US"/>
              <a:t>Q</a:t>
            </a:r>
            <a:r>
              <a:rPr altLang="en-GB" b="1" lang="en-US"/>
              <a:t>U</a:t>
            </a:r>
            <a:r>
              <a:rPr altLang="en-GB" b="1" lang="en-US"/>
              <a:t>E</a:t>
            </a:r>
            <a:r>
              <a:rPr altLang="en-GB" b="1" lang="en-US"/>
              <a:t>S</a:t>
            </a:r>
            <a:r>
              <a:rPr altLang="en-GB" b="1" lang="en-US"/>
              <a:t>T</a:t>
            </a:r>
            <a:r>
              <a:rPr altLang="en-GB" b="1" lang="en-US"/>
              <a:t>I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: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3</a:t>
            </a:r>
            <a:r>
              <a:rPr altLang="en-GB" b="1" lang="en-US"/>
              <a:t> </a:t>
            </a:r>
            <a:br>
              <a:rPr altLang="en-GB" b="1" lang="en-US"/>
            </a:b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S</a:t>
            </a:r>
            <a:r>
              <a:rPr altLang="en-GB" b="1" lang="en-US"/>
              <a:t>W</a:t>
            </a:r>
            <a:r>
              <a:rPr altLang="en-GB" b="1" lang="en-US"/>
              <a:t>E</a:t>
            </a:r>
            <a:r>
              <a:rPr altLang="en-GB" b="1" lang="en-US"/>
              <a:t>R</a:t>
            </a:r>
            <a:r>
              <a:rPr altLang="en-GB" b="1" lang="en-US"/>
              <a:t>: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-614812" y="-741269"/>
            <a:ext cx="12744288" cy="8645842"/>
          </a:xfrm>
          <a:solidFill>
            <a:srgbClr val="FFC000"/>
          </a:solidFill>
        </p:spPr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93465" y="470840"/>
            <a:ext cx="10517007" cy="591632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-864903" y="0"/>
            <a:ext cx="13056903" cy="7681872"/>
          </a:xfrm>
          <a:solidFill>
            <a:srgbClr val="92D050"/>
          </a:solidFill>
        </p:spPr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90393" y="313124"/>
            <a:ext cx="10012737" cy="6159738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Presentation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Communication Skills</dc:title>
  <dc:creator>Samina Batool</dc:creator>
  <cp:lastModifiedBy>GURYA</cp:lastModifiedBy>
  <dcterms:created xsi:type="dcterms:W3CDTF">2020-02-29T15:30:00Z</dcterms:created>
  <dcterms:modified xsi:type="dcterms:W3CDTF">2020-04-24T07:12:52Z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