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1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9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1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3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0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0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0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4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1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BE66-B5B0-43C6-AC1D-51727A1A170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0892B-9B1F-4024-A7FD-17794D4D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1668"/>
            <a:ext cx="9144000" cy="5679583"/>
          </a:xfrm>
        </p:spPr>
        <p:txBody>
          <a:bodyPr>
            <a:normAutofit/>
          </a:bodyPr>
          <a:lstStyle/>
          <a:p>
            <a:r>
              <a:rPr lang="en-US" dirty="0" smtClean="0"/>
              <a:t>Name </a:t>
            </a:r>
            <a:r>
              <a:rPr lang="en-US" dirty="0" smtClean="0"/>
              <a:t>ilyas khan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ID </a:t>
            </a:r>
            <a:r>
              <a:rPr lang="en-US" smtClean="0"/>
              <a:t>13403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BS DT 8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  <a:br>
              <a:rPr lang="en-US" dirty="0" smtClean="0"/>
            </a:br>
            <a:r>
              <a:rPr lang="en-US" dirty="0" smtClean="0"/>
              <a:t>paper dental material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360608"/>
            <a:ext cx="11642501" cy="6220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ANS 4: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1.Luting agent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Luting agent is a application of a dental cement connecting the underlying tooth structure to a fixed </a:t>
            </a:r>
            <a:r>
              <a:rPr lang="en-US" dirty="0" err="1" smtClean="0"/>
              <a:t>prosthesis.To</a:t>
            </a:r>
            <a:r>
              <a:rPr lang="en-US" dirty="0" smtClean="0"/>
              <a:t> lute mean to glue two different structure together.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2:Temporary cement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Temporary cementation utilizes soft material called temporary cement.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3:Permanent cement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Glue is the common term used for dental </a:t>
            </a:r>
            <a:r>
              <a:rPr lang="en-US" dirty="0" err="1" smtClean="0"/>
              <a:t>glue,and</a:t>
            </a:r>
            <a:r>
              <a:rPr lang="en-US" dirty="0" smtClean="0"/>
              <a:t> the permanent dental glue is the adhesive used for a fixed restoration that permanently attaches the abutment teeth with the crowns.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8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80304"/>
            <a:ext cx="11835684" cy="6490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 2: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Properties of polycarboxylate cement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1.Setting time at 37c                 6 minutes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2:Film thickness                         microns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3:Resistance to compression     55mpa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4:Resistance to traction               6,2mpa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5:Elasticity modulus                       5,1gpa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6:Solubility                                       0,06%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3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206062"/>
            <a:ext cx="11809927" cy="6490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 3: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It is commonly used for luting permanent metal and zirconium dioxide restorations and as a base for dental restorations. Zinc phosphate cement is used for cementation of inlays,crowns,bridges,and orthodontic </a:t>
            </a:r>
            <a:r>
              <a:rPr lang="en-US" dirty="0" err="1" smtClean="0"/>
              <a:t>applaiances</a:t>
            </a:r>
            <a:r>
              <a:rPr lang="en-US" dirty="0" smtClean="0"/>
              <a:t> and occasionally as a temporary restoration.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0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80304"/>
            <a:ext cx="11912959" cy="6490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 1: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3600" dirty="0" smtClean="0"/>
              <a:t>Introduction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.</a:t>
            </a:r>
            <a:r>
              <a:rPr lang="en-US" dirty="0" smtClean="0"/>
              <a:t>Glass ionomer cement is a tooth colored material, introduced by Wilson and Kent in 1972.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.material was based on reaction between silicate glass powder and polyacrylicacid.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.They bond chemically to tooth structure and release fluoride for relatively long period.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9965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28788"/>
            <a:ext cx="11758411" cy="6542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CLASSIFICATION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1:Treditional glass ionomer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.type 1:Luting cement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.type 2:Restorative cement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.type 3:Liners and bases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2:Metal modified glass ionomer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.Miracle mix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cement cement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3:Light cure glass ionomer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4:Hybrid or Resin modified glass ionomer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.Composite resin in which fillers substituted with glass ionomer particles.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.Pre-cured glass blended into composite.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3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288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Name ilyas khan ID 13403 BS DT 8th semester paper dental material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ilyas khan ID 13403 BS DT 8th semester paper dental material</dc:title>
  <dc:creator>User</dc:creator>
  <cp:lastModifiedBy>User</cp:lastModifiedBy>
  <cp:revision>10</cp:revision>
  <dcterms:created xsi:type="dcterms:W3CDTF">2020-09-24T09:07:59Z</dcterms:created>
  <dcterms:modified xsi:type="dcterms:W3CDTF">2020-09-24T11:47:09Z</dcterms:modified>
</cp:coreProperties>
</file>