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BE24-AA92-463A-85CA-A129C96C60E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Name                                   </a:t>
            </a:r>
            <a:r>
              <a:rPr lang="en-US" sz="3200" dirty="0" smtClean="0"/>
              <a:t>Ikramullah khan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                                                                   </a:t>
            </a:r>
            <a:r>
              <a:rPr lang="en-US" dirty="0" smtClean="0"/>
              <a:t>15072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Subject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Department                                                 </a:t>
            </a:r>
            <a:r>
              <a:rPr lang="en-US" dirty="0" smtClean="0"/>
              <a:t>BScs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Semester                                                       2nd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Assignment no                                             2</a:t>
            </a:r>
          </a:p>
          <a:p>
            <a:pPr marL="0" indent="0">
              <a:buNone/>
            </a:pPr>
            <a:r>
              <a:rPr lang="en-US" dirty="0"/>
              <a:t>Submitted to                                           SIR Muhammad Adil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6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04597" cy="67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b="1" dirty="0"/>
              <a:t>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70324"/>
            <a:ext cx="5782614" cy="363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2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75727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2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72808"/>
            <a:ext cx="5679582" cy="18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8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Name                                   Ikramullah khan</vt:lpstr>
      <vt:lpstr> </vt:lpstr>
      <vt:lpstr> Result:</vt:lpstr>
      <vt:lpstr> </vt:lpstr>
      <vt:lpstr> Result: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Q1:</dc:title>
  <dc:creator>MUHAMMAD AAMIR</dc:creator>
  <cp:lastModifiedBy>Windows User</cp:lastModifiedBy>
  <cp:revision>8</cp:revision>
  <dcterms:created xsi:type="dcterms:W3CDTF">2020-05-29T10:34:00Z</dcterms:created>
  <dcterms:modified xsi:type="dcterms:W3CDTF">2020-06-16T02:53:48Z</dcterms:modified>
</cp:coreProperties>
</file>