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2" r:id="rId7"/>
    <p:sldId id="261" r:id="rId8"/>
    <p:sldId id="265" r:id="rId9"/>
    <p:sldId id="266" r:id="rId10"/>
    <p:sldId id="267" r:id="rId11"/>
    <p:sldId id="268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21594" y="0"/>
            <a:ext cx="7183386" cy="6858000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 txBox="1"/>
          <p:nvPr/>
        </p:nvSpPr>
        <p:spPr>
          <a:xfrm>
            <a:off x="0" y="0"/>
            <a:ext cx="8893874" cy="5539740"/>
          </a:xfrm>
          <a:prstGeom prst="rect"/>
        </p:spPr>
        <p:txBody>
          <a:bodyPr rtlCol="0" wrap="square">
            <a:spAutoFit/>
          </a:bodyPr>
          <a:p>
            <a:r>
              <a:rPr sz="2800" lang="en-GB">
                <a:solidFill>
                  <a:srgbClr val="000000"/>
                </a:solidFill>
              </a:rPr>
              <a:t>▪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-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w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w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2</a:t>
            </a:r>
            <a:r>
              <a:rPr altLang="en-GB" sz="2800" lang="en-US">
                <a:solidFill>
                  <a:srgbClr val="000000"/>
                </a:solidFill>
              </a:rPr>
              <a:t>0</a:t>
            </a:r>
            <a:r>
              <a:rPr altLang="en-GB" sz="2800" lang="en-GB">
                <a:solidFill>
                  <a:srgbClr val="000000"/>
                </a:solidFill>
              </a:rPr>
              <a:t>°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,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.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F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v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b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2800" lang="en-GB">
                <a:solidFill>
                  <a:srgbClr val="000000"/>
                </a:solidFill>
              </a:rPr>
              <a:t>▪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-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w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b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,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5</a:t>
            </a:r>
            <a:r>
              <a:rPr altLang="en-GB" b="0" sz="2800" lang="en-US">
                <a:solidFill>
                  <a:srgbClr val="000000"/>
                </a:solidFill>
              </a:rPr>
              <a:t>5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5</a:t>
            </a:r>
            <a:r>
              <a:rPr altLang="en-GB" b="0" sz="2800" lang="en-US">
                <a:solidFill>
                  <a:srgbClr val="000000"/>
                </a:solidFill>
              </a:rPr>
              <a:t>8</a:t>
            </a:r>
            <a:r>
              <a:rPr altLang="en-GB" b="0" sz="2800" lang="en-GB">
                <a:solidFill>
                  <a:srgbClr val="000000"/>
                </a:solidFill>
              </a:rPr>
              <a:t>°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,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.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B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-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r>
              <a:rPr altLang="en-GB" b="1" sz="2800" lang="en-US">
                <a:solidFill>
                  <a:srgbClr val="000000"/>
                </a:solidFill>
              </a:rPr>
              <a:t>-</a:t>
            </a:r>
            <a:endParaRPr sz="2800" lang="en-GB">
              <a:solidFill>
                <a:srgbClr val="000000"/>
              </a:solidFill>
            </a:endParaRPr>
          </a:p>
          <a:p>
            <a:r>
              <a:rPr sz="2800" lang="en-GB">
                <a:solidFill>
                  <a:srgbClr val="000000"/>
                </a:solidFill>
              </a:rPr>
              <a:t>▪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,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GB">
                <a:solidFill>
                  <a:srgbClr val="000000"/>
                </a:solidFill>
              </a:rPr>
              <a:t>▪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k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(</a:t>
            </a:r>
            <a:r>
              <a:rPr altLang="en-GB" sz="2800" lang="en-US">
                <a:solidFill>
                  <a:srgbClr val="000000"/>
                </a:solidFill>
              </a:rPr>
              <a:t>7</a:t>
            </a:r>
            <a:r>
              <a:rPr altLang="en-GB" sz="2800" lang="en-US">
                <a:solidFill>
                  <a:srgbClr val="000000"/>
                </a:solidFill>
              </a:rPr>
              <a:t>.</a:t>
            </a:r>
            <a:r>
              <a:rPr altLang="en-GB" sz="2800" lang="en-US">
                <a:solidFill>
                  <a:srgbClr val="000000"/>
                </a:solidFill>
              </a:rPr>
              <a:t>2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-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7</a:t>
            </a:r>
            <a:r>
              <a:rPr altLang="en-GB" sz="2800" lang="en-US">
                <a:solidFill>
                  <a:srgbClr val="000000"/>
                </a:solidFill>
              </a:rPr>
              <a:t>.</a:t>
            </a:r>
            <a:r>
              <a:rPr altLang="en-GB" sz="2800" lang="en-US">
                <a:solidFill>
                  <a:srgbClr val="000000"/>
                </a:solidFill>
              </a:rPr>
              <a:t>6</a:t>
            </a:r>
            <a:r>
              <a:rPr altLang="en-GB" sz="2800" lang="en-US">
                <a:solidFill>
                  <a:srgbClr val="000000"/>
                </a:solidFill>
              </a:rPr>
              <a:t>)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j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w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GB">
                <a:solidFill>
                  <a:srgbClr val="000000"/>
                </a:solidFill>
              </a:rPr>
              <a:t>▪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-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US">
                <a:solidFill>
                  <a:srgbClr val="000000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d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r>
              <a:rPr altLang="en-GB" b="1" sz="2800" lang="en-US">
                <a:solidFill>
                  <a:srgbClr val="000000"/>
                </a:solidFill>
              </a:rPr>
              <a:t>-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2800" lang="en-GB">
                <a:solidFill>
                  <a:srgbClr val="000000"/>
                </a:solidFill>
              </a:rPr>
              <a:t>▪</a:t>
            </a:r>
            <a:r>
              <a:rPr altLang="en-GB" b="0" sz="2800" lang="en-US">
                <a:solidFill>
                  <a:srgbClr val="000000"/>
                </a:solidFill>
              </a:rPr>
              <a:t>X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y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y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x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-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 txBox="1"/>
          <p:nvPr/>
        </p:nvSpPr>
        <p:spPr>
          <a:xfrm>
            <a:off x="692401" y="1991853"/>
            <a:ext cx="7759198" cy="2606040"/>
          </a:xfrm>
          <a:prstGeom prst="rect"/>
        </p:spPr>
        <p:txBody>
          <a:bodyPr rtlCol="0" wrap="square">
            <a:spAutoFit/>
          </a:bodyPr>
          <a:p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m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m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2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1</a:t>
            </a:r>
            <a:r>
              <a:rPr altLang="en-GB" sz="2800" lang="en-US">
                <a:solidFill>
                  <a:srgbClr val="000000"/>
                </a:solidFill>
              </a:rPr>
              <a:t>6</a:t>
            </a:r>
            <a:r>
              <a:rPr altLang="en-GB" sz="2800" lang="en-US">
                <a:solidFill>
                  <a:srgbClr val="000000"/>
                </a:solidFill>
              </a:rPr>
              <a:t>4</a:t>
            </a:r>
            <a:r>
              <a:rPr altLang="en-GB" sz="2800" lang="en-US">
                <a:solidFill>
                  <a:srgbClr val="000000"/>
                </a:solidFill>
              </a:rPr>
              <a:t>0</a:t>
            </a:r>
            <a:r>
              <a:rPr altLang="en-GB" sz="2800" lang="en-US">
                <a:solidFill>
                  <a:srgbClr val="000000"/>
                </a:solidFill>
              </a:rPr>
              <a:t>4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D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p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m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u</a:t>
            </a:r>
            <a:r>
              <a:rPr altLang="en-GB" b="1" sz="2800" lang="en-US">
                <a:solidFill>
                  <a:srgbClr val="000000"/>
                </a:solidFill>
              </a:rPr>
              <a:t>b</a:t>
            </a:r>
            <a:r>
              <a:rPr altLang="en-GB" b="1" sz="2800" lang="en-US">
                <a:solidFill>
                  <a:srgbClr val="000000"/>
                </a:solidFill>
              </a:rPr>
              <a:t>j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u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: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.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z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Z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M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 txBox="1"/>
          <p:nvPr/>
        </p:nvSpPr>
        <p:spPr>
          <a:xfrm>
            <a:off x="0" y="180161"/>
            <a:ext cx="8928244" cy="5400040"/>
          </a:xfrm>
          <a:prstGeom prst="rect"/>
        </p:spPr>
        <p:txBody>
          <a:bodyPr rtlCol="0" wrap="square">
            <a:spAutoFit/>
          </a:bodyPr>
          <a:p>
            <a:r>
              <a:rPr altLang="en-GB" b="1" sz="3000" lang="en-US">
                <a:solidFill>
                  <a:srgbClr val="000000"/>
                </a:solidFill>
              </a:rPr>
              <a:t>Q</a:t>
            </a:r>
            <a:r>
              <a:rPr altLang="en-GB" b="1" sz="3000" lang="en-US">
                <a:solidFill>
                  <a:srgbClr val="000000"/>
                </a:solidFill>
              </a:rPr>
              <a:t>1</a:t>
            </a:r>
            <a:r>
              <a:rPr altLang="en-GB" b="1" sz="3000" lang="en-US">
                <a:solidFill>
                  <a:srgbClr val="000000"/>
                </a:solidFill>
              </a:rPr>
              <a:t>: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F</a:t>
            </a:r>
            <a:r>
              <a:rPr altLang="en-GB" b="1" sz="3000" lang="en-US">
                <a:solidFill>
                  <a:srgbClr val="000000"/>
                </a:solidFill>
              </a:rPr>
              <a:t>i</a:t>
            </a:r>
            <a:r>
              <a:rPr altLang="en-GB" b="1" sz="3000" lang="en-US">
                <a:solidFill>
                  <a:srgbClr val="000000"/>
                </a:solidFill>
              </a:rPr>
              <a:t>l</a:t>
            </a:r>
            <a:r>
              <a:rPr altLang="en-GB" b="1" sz="3000" lang="en-US">
                <a:solidFill>
                  <a:srgbClr val="000000"/>
                </a:solidFill>
              </a:rPr>
              <a:t>l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i</a:t>
            </a:r>
            <a:r>
              <a:rPr altLang="en-GB" b="1" sz="3000" lang="en-US">
                <a:solidFill>
                  <a:srgbClr val="000000"/>
                </a:solidFill>
              </a:rPr>
              <a:t>n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t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b</a:t>
            </a:r>
            <a:r>
              <a:rPr altLang="en-GB" b="1" sz="3000" lang="en-US">
                <a:solidFill>
                  <a:srgbClr val="000000"/>
                </a:solidFill>
              </a:rPr>
              <a:t>l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n</a:t>
            </a:r>
            <a:r>
              <a:rPr altLang="en-GB" b="1" sz="3000" lang="en-US">
                <a:solidFill>
                  <a:srgbClr val="000000"/>
                </a:solidFill>
              </a:rPr>
              <a:t>k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w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1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g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2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g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3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g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4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b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5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6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B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f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7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x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8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9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3000" lang="en-US">
                <a:solidFill>
                  <a:srgbClr val="000000"/>
                </a:solidFill>
              </a:rPr>
              <a:t>1</a:t>
            </a:r>
            <a:r>
              <a:rPr altLang="en-GB" b="0" sz="3000" lang="en-US">
                <a:solidFill>
                  <a:srgbClr val="000000"/>
                </a:solidFill>
              </a:rPr>
              <a:t>0</a:t>
            </a:r>
            <a:r>
              <a:rPr altLang="en-GB" b="0" sz="3000" lang="en-US">
                <a:solidFill>
                  <a:srgbClr val="000000"/>
                </a:solidFill>
              </a:rPr>
              <a:t>)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 txBox="1"/>
          <p:nvPr/>
        </p:nvSpPr>
        <p:spPr>
          <a:xfrm>
            <a:off x="37262" y="0"/>
            <a:ext cx="9106736" cy="67970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GB" b="1" sz="2800" lang="en-US">
                <a:solidFill>
                  <a:srgbClr val="000000"/>
                </a:solidFill>
              </a:rPr>
              <a:t>Q</a:t>
            </a:r>
            <a:r>
              <a:rPr altLang="en-GB" b="1" sz="2800" lang="en-US">
                <a:solidFill>
                  <a:srgbClr val="000000"/>
                </a:solidFill>
              </a:rPr>
              <a:t>2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W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f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l</a:t>
            </a:r>
            <a:r>
              <a:rPr altLang="en-GB" b="1" sz="2800" lang="en-US">
                <a:solidFill>
                  <a:srgbClr val="000000"/>
                </a:solidFill>
              </a:rPr>
              <a:t>l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w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1</a:t>
            </a:r>
            <a:r>
              <a:rPr altLang="en-GB" b="1" sz="2800" lang="en-US">
                <a:solidFill>
                  <a:srgbClr val="000000"/>
                </a:solidFill>
              </a:rPr>
              <a:t>)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M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d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endParaRPr sz="29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D</a:t>
            </a:r>
            <a:r>
              <a:rPr altLang="en-GB" b="1" sz="2800" lang="en-US">
                <a:solidFill>
                  <a:srgbClr val="92D04F"/>
                </a:solidFill>
              </a:rPr>
              <a:t>e</a:t>
            </a:r>
            <a:r>
              <a:rPr altLang="en-GB" b="1" sz="2800" lang="en-US">
                <a:solidFill>
                  <a:srgbClr val="92D04F"/>
                </a:solidFill>
              </a:rPr>
              <a:t>f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t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o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;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endParaRPr sz="2900" lang="en-GB">
              <a:solidFill>
                <a:srgbClr val="92D04F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f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x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b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,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k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b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,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y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9</a:t>
            </a:r>
            <a:r>
              <a:rPr altLang="en-GB" b="0" sz="2800" lang="en-US">
                <a:solidFill>
                  <a:srgbClr val="000000"/>
                </a:solidFill>
              </a:rPr>
              <a:t>0</a:t>
            </a:r>
            <a:r>
              <a:rPr altLang="en-GB" b="0" sz="2800" lang="en-US">
                <a:solidFill>
                  <a:srgbClr val="000000"/>
                </a:solidFill>
              </a:rPr>
              <a:t>%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f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y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w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v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v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endParaRPr sz="29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2</a:t>
            </a:r>
            <a:r>
              <a:rPr altLang="en-GB" b="1" sz="2800" lang="en-US">
                <a:solidFill>
                  <a:srgbClr val="000000"/>
                </a:solidFill>
              </a:rPr>
              <a:t>)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u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l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u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endParaRPr sz="29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D</a:t>
            </a:r>
            <a:r>
              <a:rPr altLang="en-GB" b="1" sz="2800" lang="en-US">
                <a:solidFill>
                  <a:srgbClr val="92D04F"/>
                </a:solidFill>
              </a:rPr>
              <a:t>e</a:t>
            </a:r>
            <a:r>
              <a:rPr altLang="en-GB" b="1" sz="2800" lang="en-US">
                <a:solidFill>
                  <a:srgbClr val="92D04F"/>
                </a:solidFill>
              </a:rPr>
              <a:t>f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t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o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;</a:t>
            </a:r>
            <a:endParaRPr sz="29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k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x</a:t>
            </a:r>
            <a:r>
              <a:rPr altLang="en-GB" b="0" sz="2800" lang="en-US">
                <a:solidFill>
                  <a:srgbClr val="36363D"/>
                </a:solidFill>
              </a:rPr>
              <a:t>y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(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)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,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y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,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endParaRPr sz="29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 txBox="1"/>
          <p:nvPr/>
        </p:nvSpPr>
        <p:spPr>
          <a:xfrm>
            <a:off x="123197" y="539075"/>
            <a:ext cx="8897606" cy="6377939"/>
          </a:xfrm>
          <a:prstGeom prst="rect"/>
        </p:spPr>
        <p:txBody>
          <a:bodyPr rtlCol="0" wrap="square">
            <a:spAutoFit/>
          </a:bodyPr>
          <a:p>
            <a:r>
              <a:rPr altLang="en-GB" b="1" sz="2800" lang="en-US">
                <a:solidFill>
                  <a:srgbClr val="36363D"/>
                </a:solidFill>
              </a:rPr>
              <a:t>3</a:t>
            </a:r>
            <a:r>
              <a:rPr altLang="en-GB" b="1" sz="2800" lang="en-US">
                <a:solidFill>
                  <a:srgbClr val="36363D"/>
                </a:solidFill>
              </a:rPr>
              <a:t>)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B</a:t>
            </a:r>
            <a:r>
              <a:rPr altLang="en-GB" b="1" sz="2800" lang="en-US">
                <a:solidFill>
                  <a:srgbClr val="36363D"/>
                </a:solidFill>
              </a:rPr>
              <a:t>u</a:t>
            </a:r>
            <a:r>
              <a:rPr altLang="en-GB" b="1" sz="2800" lang="en-US">
                <a:solidFill>
                  <a:srgbClr val="36363D"/>
                </a:solidFill>
              </a:rPr>
              <a:t>d</a:t>
            </a:r>
            <a:r>
              <a:rPr altLang="en-GB" b="1" sz="2800" lang="en-US">
                <a:solidFill>
                  <a:srgbClr val="36363D"/>
                </a:solidFill>
              </a:rPr>
              <a:t>d</a:t>
            </a:r>
            <a:r>
              <a:rPr altLang="en-GB" b="1" sz="2800" lang="en-US">
                <a:solidFill>
                  <a:srgbClr val="36363D"/>
                </a:solidFill>
              </a:rPr>
              <a:t>i</a:t>
            </a:r>
            <a:r>
              <a:rPr altLang="en-GB" b="1" sz="2800" lang="en-US">
                <a:solidFill>
                  <a:srgbClr val="36363D"/>
                </a:solidFill>
              </a:rPr>
              <a:t>n</a:t>
            </a:r>
            <a:r>
              <a:rPr altLang="en-GB" b="1" sz="2800" lang="en-US">
                <a:solidFill>
                  <a:srgbClr val="36363D"/>
                </a:solidFill>
              </a:rPr>
              <a:t>g</a:t>
            </a:r>
            <a:r>
              <a:rPr altLang="en-GB" b="1" sz="2800" lang="en-US">
                <a:solidFill>
                  <a:srgbClr val="36363D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D</a:t>
            </a:r>
            <a:r>
              <a:rPr altLang="en-GB" b="1" sz="2800" lang="en-US">
                <a:solidFill>
                  <a:srgbClr val="92D04F"/>
                </a:solidFill>
              </a:rPr>
              <a:t>e</a:t>
            </a:r>
            <a:r>
              <a:rPr altLang="en-GB" b="1" sz="2800" lang="en-US">
                <a:solidFill>
                  <a:srgbClr val="92D04F"/>
                </a:solidFill>
              </a:rPr>
              <a:t>f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t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o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GB">
                <a:solidFill>
                  <a:srgbClr val="92D04F"/>
                </a:solidFill>
              </a:rPr>
              <a:t>▪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x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(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)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36363D"/>
                </a:solidFill>
              </a:rPr>
              <a:t>4</a:t>
            </a:r>
            <a:r>
              <a:rPr altLang="en-GB" b="1" sz="2800" lang="en-US">
                <a:solidFill>
                  <a:srgbClr val="36363D"/>
                </a:solidFill>
              </a:rPr>
              <a:t>)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C</a:t>
            </a:r>
            <a:r>
              <a:rPr altLang="en-GB" b="1" sz="2800" lang="en-US">
                <a:solidFill>
                  <a:srgbClr val="36363D"/>
                </a:solidFill>
              </a:rPr>
              <a:t>u</a:t>
            </a:r>
            <a:r>
              <a:rPr altLang="en-GB" b="1" sz="2800" lang="en-US">
                <a:solidFill>
                  <a:srgbClr val="36363D"/>
                </a:solidFill>
              </a:rPr>
              <a:t>l</a:t>
            </a:r>
            <a:r>
              <a:rPr altLang="en-GB" b="1" sz="2800" lang="en-US">
                <a:solidFill>
                  <a:srgbClr val="36363D"/>
                </a:solidFill>
              </a:rPr>
              <a:t>t</a:t>
            </a:r>
            <a:r>
              <a:rPr altLang="en-GB" b="1" sz="2800" lang="en-US">
                <a:solidFill>
                  <a:srgbClr val="36363D"/>
                </a:solidFill>
              </a:rPr>
              <a:t>u</a:t>
            </a:r>
            <a:r>
              <a:rPr altLang="en-GB" b="1" sz="2800" lang="en-US">
                <a:solidFill>
                  <a:srgbClr val="36363D"/>
                </a:solidFill>
              </a:rPr>
              <a:t>r</a:t>
            </a:r>
            <a:r>
              <a:rPr altLang="en-GB" b="1" sz="2800" lang="en-US">
                <a:solidFill>
                  <a:srgbClr val="36363D"/>
                </a:solidFill>
              </a:rPr>
              <a:t>e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m</a:t>
            </a:r>
            <a:r>
              <a:rPr altLang="en-GB" b="1" sz="2800" lang="en-US">
                <a:solidFill>
                  <a:srgbClr val="36363D"/>
                </a:solidFill>
              </a:rPr>
              <a:t>e</a:t>
            </a:r>
            <a:r>
              <a:rPr altLang="en-GB" b="1" sz="2800" lang="en-US">
                <a:solidFill>
                  <a:srgbClr val="36363D"/>
                </a:solidFill>
              </a:rPr>
              <a:t>d</a:t>
            </a:r>
            <a:r>
              <a:rPr altLang="en-GB" b="1" sz="2800" lang="en-US">
                <a:solidFill>
                  <a:srgbClr val="36363D"/>
                </a:solidFill>
              </a:rPr>
              <a:t>i</a:t>
            </a:r>
            <a:r>
              <a:rPr altLang="en-GB" b="1" sz="2800" lang="en-US">
                <a:solidFill>
                  <a:srgbClr val="36363D"/>
                </a:solidFill>
              </a:rPr>
              <a:t>a</a:t>
            </a:r>
            <a:r>
              <a:rPr altLang="en-GB" b="1" sz="2800" lang="en-US">
                <a:solidFill>
                  <a:srgbClr val="36363D"/>
                </a:solidFill>
              </a:rPr>
              <a:t>: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D</a:t>
            </a:r>
            <a:r>
              <a:rPr altLang="en-GB" b="1" sz="2800" lang="en-US">
                <a:solidFill>
                  <a:srgbClr val="92D04F"/>
                </a:solidFill>
              </a:rPr>
              <a:t>e</a:t>
            </a:r>
            <a:r>
              <a:rPr altLang="en-GB" b="1" sz="2800" lang="en-US">
                <a:solidFill>
                  <a:srgbClr val="92D04F"/>
                </a:solidFill>
              </a:rPr>
              <a:t>f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t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o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k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36363D"/>
                </a:solidFill>
              </a:rPr>
              <a:t>5</a:t>
            </a:r>
            <a:r>
              <a:rPr altLang="en-GB" b="1" sz="2800" lang="en-US">
                <a:solidFill>
                  <a:srgbClr val="36363D"/>
                </a:solidFill>
              </a:rPr>
              <a:t>)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G</a:t>
            </a:r>
            <a:r>
              <a:rPr altLang="en-GB" b="1" sz="2800" lang="en-US">
                <a:solidFill>
                  <a:srgbClr val="36363D"/>
                </a:solidFill>
              </a:rPr>
              <a:t>r</a:t>
            </a:r>
            <a:r>
              <a:rPr altLang="en-GB" b="1" sz="2800" lang="en-US">
                <a:solidFill>
                  <a:srgbClr val="36363D"/>
                </a:solidFill>
              </a:rPr>
              <a:t>o</a:t>
            </a:r>
            <a:r>
              <a:rPr altLang="en-GB" b="1" sz="2800" lang="en-US">
                <a:solidFill>
                  <a:srgbClr val="36363D"/>
                </a:solidFill>
              </a:rPr>
              <a:t>w</a:t>
            </a:r>
            <a:r>
              <a:rPr altLang="en-GB" b="1" sz="2800" lang="en-US">
                <a:solidFill>
                  <a:srgbClr val="36363D"/>
                </a:solidFill>
              </a:rPr>
              <a:t>t</a:t>
            </a:r>
            <a:r>
              <a:rPr altLang="en-GB" b="1" sz="2800" lang="en-US">
                <a:solidFill>
                  <a:srgbClr val="36363D"/>
                </a:solidFill>
              </a:rPr>
              <a:t>h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f</a:t>
            </a:r>
            <a:r>
              <a:rPr altLang="en-GB" b="1" sz="2800" lang="en-US">
                <a:solidFill>
                  <a:srgbClr val="36363D"/>
                </a:solidFill>
              </a:rPr>
              <a:t>a</a:t>
            </a:r>
            <a:r>
              <a:rPr altLang="en-GB" b="1" sz="2800" lang="en-US">
                <a:solidFill>
                  <a:srgbClr val="36363D"/>
                </a:solidFill>
              </a:rPr>
              <a:t>c</a:t>
            </a:r>
            <a:r>
              <a:rPr altLang="en-GB" b="1" sz="2800" lang="en-US">
                <a:solidFill>
                  <a:srgbClr val="36363D"/>
                </a:solidFill>
              </a:rPr>
              <a:t>t</a:t>
            </a:r>
            <a:r>
              <a:rPr altLang="en-GB" b="1" sz="2800" lang="en-US">
                <a:solidFill>
                  <a:srgbClr val="36363D"/>
                </a:solidFill>
              </a:rPr>
              <a:t>o</a:t>
            </a:r>
            <a:r>
              <a:rPr altLang="en-GB" b="1" sz="2800" lang="en-US">
                <a:solidFill>
                  <a:srgbClr val="36363D"/>
                </a:solidFill>
              </a:rPr>
              <a:t>r</a:t>
            </a:r>
            <a:r>
              <a:rPr altLang="en-GB" b="1" sz="2800" lang="en-US">
                <a:solidFill>
                  <a:srgbClr val="36363D"/>
                </a:solidFill>
              </a:rPr>
              <a:t>s</a:t>
            </a:r>
            <a:r>
              <a:rPr altLang="en-GB" b="1" sz="2800" lang="en-US">
                <a:solidFill>
                  <a:srgbClr val="36363D"/>
                </a:solidFill>
              </a:rPr>
              <a:t>: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D</a:t>
            </a:r>
            <a:r>
              <a:rPr altLang="en-GB" b="1" sz="2800" lang="en-US">
                <a:solidFill>
                  <a:srgbClr val="92D04F"/>
                </a:solidFill>
              </a:rPr>
              <a:t>e</a:t>
            </a:r>
            <a:r>
              <a:rPr altLang="en-GB" b="1" sz="2800" lang="en-US">
                <a:solidFill>
                  <a:srgbClr val="92D04F"/>
                </a:solidFill>
              </a:rPr>
              <a:t>f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t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o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s</a:t>
            </a:r>
            <a:r>
              <a:rPr altLang="en-GB" b="1" sz="2800" lang="en-US">
                <a:solidFill>
                  <a:srgbClr val="92D04F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x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,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 txBox="1"/>
          <p:nvPr/>
        </p:nvSpPr>
        <p:spPr>
          <a:xfrm>
            <a:off x="0" y="0"/>
            <a:ext cx="9044315" cy="1767839"/>
          </a:xfrm>
          <a:prstGeom prst="rect"/>
        </p:spPr>
        <p:txBody>
          <a:bodyPr rtlCol="0" wrap="square">
            <a:spAutoFit/>
          </a:bodyPr>
          <a:p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w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,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w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w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y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b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d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i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p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n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h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u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o</a:t>
            </a:r>
            <a:r>
              <a:rPr altLang="en-GB" sz="2800" lang="en-US">
                <a:solidFill>
                  <a:srgbClr val="000000"/>
                </a:solidFill>
              </a:rPr>
              <a:t>f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a</a:t>
            </a:r>
            <a:r>
              <a:rPr altLang="en-GB" sz="2800" lang="en-US">
                <a:solidFill>
                  <a:srgbClr val="000000"/>
                </a:solidFill>
              </a:rPr>
              <a:t>r</a:t>
            </a:r>
            <a:r>
              <a:rPr altLang="en-GB" sz="2800" lang="en-US">
                <a:solidFill>
                  <a:srgbClr val="000000"/>
                </a:solidFill>
              </a:rPr>
              <a:t>g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t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c</a:t>
            </a:r>
            <a:r>
              <a:rPr altLang="en-GB" sz="2800" lang="en-US">
                <a:solidFill>
                  <a:srgbClr val="000000"/>
                </a:solidFill>
              </a:rPr>
              <a:t>e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l</a:t>
            </a:r>
            <a:r>
              <a:rPr altLang="en-GB" sz="2800" lang="en-US">
                <a:solidFill>
                  <a:srgbClr val="000000"/>
                </a:solidFill>
              </a:rPr>
              <a:t>s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,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.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,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,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y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 txBox="1"/>
          <p:nvPr/>
        </p:nvSpPr>
        <p:spPr>
          <a:xfrm>
            <a:off x="-57807" y="0"/>
            <a:ext cx="9201808" cy="6327140"/>
          </a:xfrm>
          <a:prstGeom prst="rect"/>
        </p:spPr>
        <p:txBody>
          <a:bodyPr rtlCol="0" wrap="square">
            <a:spAutoFit/>
          </a:bodyPr>
          <a:p>
            <a:r>
              <a:rPr altLang="en-GB" b="1" sz="2800" lang="en-US">
                <a:solidFill>
                  <a:srgbClr val="000000"/>
                </a:solidFill>
              </a:rPr>
              <a:t>Q</a:t>
            </a:r>
            <a:r>
              <a:rPr altLang="en-GB" b="1" sz="2800" lang="en-US">
                <a:solidFill>
                  <a:srgbClr val="000000"/>
                </a:solidFill>
              </a:rPr>
              <a:t>3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W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b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l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w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?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D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u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d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f</a:t>
            </a:r>
            <a:r>
              <a:rPr altLang="en-GB" b="1" sz="2800" lang="en-US">
                <a:solidFill>
                  <a:srgbClr val="000000"/>
                </a:solidFill>
              </a:rPr>
              <a:t>f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p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s</a:t>
            </a:r>
            <a:r>
              <a:rPr altLang="en-GB" b="1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92D04F"/>
                </a:solidFill>
              </a:rPr>
              <a:t>D</a:t>
            </a:r>
            <a:r>
              <a:rPr altLang="en-GB" b="1" sz="2800" lang="en-US">
                <a:solidFill>
                  <a:srgbClr val="92D04F"/>
                </a:solidFill>
              </a:rPr>
              <a:t>e</a:t>
            </a:r>
            <a:r>
              <a:rPr altLang="en-GB" b="1" sz="2800" lang="en-US">
                <a:solidFill>
                  <a:srgbClr val="92D04F"/>
                </a:solidFill>
              </a:rPr>
              <a:t>f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t</a:t>
            </a:r>
            <a:r>
              <a:rPr altLang="en-GB" b="1" sz="2800" lang="en-US">
                <a:solidFill>
                  <a:srgbClr val="92D04F"/>
                </a:solidFill>
              </a:rPr>
              <a:t>i</a:t>
            </a:r>
            <a:r>
              <a:rPr altLang="en-GB" b="1" sz="2800" lang="en-US">
                <a:solidFill>
                  <a:srgbClr val="92D04F"/>
                </a:solidFill>
              </a:rPr>
              <a:t>o</a:t>
            </a:r>
            <a:r>
              <a:rPr altLang="en-GB" b="1" sz="2800" lang="en-US">
                <a:solidFill>
                  <a:srgbClr val="92D04F"/>
                </a:solidFill>
              </a:rPr>
              <a:t>n</a:t>
            </a:r>
            <a:r>
              <a:rPr altLang="en-GB" b="1" sz="2800" lang="en-US">
                <a:solidFill>
                  <a:srgbClr val="92D04F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r>
              <a:rPr altLang="en-GB" b="1" sz="2800" lang="en-GB">
                <a:solidFill>
                  <a:srgbClr val="36363D"/>
                </a:solidFill>
              </a:rPr>
              <a:t>¤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1" sz="2900" lang="en-US">
                <a:solidFill>
                  <a:srgbClr val="36363D"/>
                </a:solidFill>
              </a:rPr>
              <a:t>B</a:t>
            </a:r>
            <a:r>
              <a:rPr altLang="en-GB" b="1" sz="2900" lang="en-US">
                <a:solidFill>
                  <a:srgbClr val="36363D"/>
                </a:solidFill>
              </a:rPr>
              <a:t>a</a:t>
            </a:r>
            <a:r>
              <a:rPr altLang="en-GB" b="1" sz="2900" lang="en-US">
                <a:solidFill>
                  <a:srgbClr val="36363D"/>
                </a:solidFill>
              </a:rPr>
              <a:t>c</a:t>
            </a:r>
            <a:r>
              <a:rPr altLang="en-GB" b="1" sz="2900" lang="en-US">
                <a:solidFill>
                  <a:srgbClr val="36363D"/>
                </a:solidFill>
              </a:rPr>
              <a:t>t</a:t>
            </a:r>
            <a:r>
              <a:rPr altLang="en-GB" b="1" sz="2900" lang="en-US">
                <a:solidFill>
                  <a:srgbClr val="36363D"/>
                </a:solidFill>
              </a:rPr>
              <a:t>e</a:t>
            </a:r>
            <a:r>
              <a:rPr altLang="en-GB" b="1" sz="2900" lang="en-US">
                <a:solidFill>
                  <a:srgbClr val="36363D"/>
                </a:solidFill>
              </a:rPr>
              <a:t>r</a:t>
            </a:r>
            <a:r>
              <a:rPr altLang="en-GB" b="1" sz="2900" lang="en-US">
                <a:solidFill>
                  <a:srgbClr val="36363D"/>
                </a:solidFill>
              </a:rPr>
              <a:t>i</a:t>
            </a:r>
            <a:r>
              <a:rPr altLang="en-GB" b="1" sz="2900" lang="en-US">
                <a:solidFill>
                  <a:srgbClr val="36363D"/>
                </a:solidFill>
              </a:rPr>
              <a:t>a</a:t>
            </a:r>
            <a:r>
              <a:rPr altLang="en-GB" b="1" sz="2900" lang="en-US">
                <a:solidFill>
                  <a:srgbClr val="36363D"/>
                </a:solidFill>
              </a:rPr>
              <a:t>l</a:t>
            </a:r>
            <a:r>
              <a:rPr altLang="en-GB" b="1" sz="2900" lang="en-US">
                <a:solidFill>
                  <a:srgbClr val="36363D"/>
                </a:solidFill>
              </a:rPr>
              <a:t> </a:t>
            </a:r>
            <a:r>
              <a:rPr altLang="en-GB" b="1" sz="2900" lang="en-US">
                <a:solidFill>
                  <a:srgbClr val="36363D"/>
                </a:solidFill>
              </a:rPr>
              <a:t>d</a:t>
            </a:r>
            <a:r>
              <a:rPr altLang="en-GB" b="1" sz="2900" lang="en-US">
                <a:solidFill>
                  <a:srgbClr val="36363D"/>
                </a:solidFill>
              </a:rPr>
              <a:t>i</a:t>
            </a:r>
            <a:r>
              <a:rPr altLang="en-GB" b="1" sz="2900" lang="en-US">
                <a:solidFill>
                  <a:srgbClr val="36363D"/>
                </a:solidFill>
              </a:rPr>
              <a:t>v</a:t>
            </a:r>
            <a:r>
              <a:rPr altLang="en-GB" b="1" sz="2900" lang="en-US">
                <a:solidFill>
                  <a:srgbClr val="36363D"/>
                </a:solidFill>
              </a:rPr>
              <a:t>i</a:t>
            </a:r>
            <a:r>
              <a:rPr altLang="en-GB" b="1" sz="2900" lang="en-US">
                <a:solidFill>
                  <a:srgbClr val="36363D"/>
                </a:solidFill>
              </a:rPr>
              <a:t>s</a:t>
            </a:r>
            <a:r>
              <a:rPr altLang="en-GB" b="1" sz="2900" lang="en-US">
                <a:solidFill>
                  <a:srgbClr val="36363D"/>
                </a:solidFill>
              </a:rPr>
              <a:t>i</a:t>
            </a:r>
            <a:r>
              <a:rPr altLang="en-GB" b="1" sz="2900" lang="en-US">
                <a:solidFill>
                  <a:srgbClr val="36363D"/>
                </a:solidFill>
              </a:rPr>
              <a:t>o</a:t>
            </a:r>
            <a:r>
              <a:rPr altLang="en-GB" b="1" sz="2900" lang="en-US">
                <a:solidFill>
                  <a:srgbClr val="36363D"/>
                </a:solidFill>
              </a:rPr>
              <a:t>n</a:t>
            </a:r>
            <a:r>
              <a:rPr altLang="en-GB" b="1" sz="2900" lang="en-US">
                <a:solidFill>
                  <a:srgbClr val="36363D"/>
                </a:solidFill>
              </a:rPr>
              <a:t>: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FF"/>
                </a:solidFill>
              </a:rPr>
              <a:t>B</a:t>
            </a:r>
            <a:r>
              <a:rPr altLang="en-GB" b="1" sz="2700" lang="en-US">
                <a:solidFill>
                  <a:srgbClr val="0000FF"/>
                </a:solidFill>
              </a:rPr>
              <a:t>i</a:t>
            </a:r>
            <a:r>
              <a:rPr altLang="en-GB" b="1" sz="2700" lang="en-US">
                <a:solidFill>
                  <a:srgbClr val="0000FF"/>
                </a:solidFill>
              </a:rPr>
              <a:t>n</a:t>
            </a:r>
            <a:r>
              <a:rPr altLang="en-GB" b="1" sz="2700" lang="en-US">
                <a:solidFill>
                  <a:srgbClr val="0000FF"/>
                </a:solidFill>
              </a:rPr>
              <a:t>a</a:t>
            </a:r>
            <a:r>
              <a:rPr altLang="en-GB" b="1" sz="2700" lang="en-US">
                <a:solidFill>
                  <a:srgbClr val="0000FF"/>
                </a:solidFill>
              </a:rPr>
              <a:t>r</a:t>
            </a:r>
            <a:r>
              <a:rPr altLang="en-GB" b="1" sz="2700" lang="en-US">
                <a:solidFill>
                  <a:srgbClr val="0000FF"/>
                </a:solidFill>
              </a:rPr>
              <a:t>y</a:t>
            </a:r>
            <a:r>
              <a:rPr altLang="en-GB" b="1" sz="2700" lang="en-US">
                <a:solidFill>
                  <a:srgbClr val="0000FF"/>
                </a:solidFill>
              </a:rPr>
              <a:t> </a:t>
            </a:r>
            <a:r>
              <a:rPr altLang="en-GB" b="1" sz="2700" lang="en-US">
                <a:solidFill>
                  <a:srgbClr val="0000FF"/>
                </a:solidFill>
              </a:rPr>
              <a:t>f</a:t>
            </a:r>
            <a:r>
              <a:rPr altLang="en-GB" b="1" sz="2700" lang="en-US">
                <a:solidFill>
                  <a:srgbClr val="0000FF"/>
                </a:solidFill>
              </a:rPr>
              <a:t>i</a:t>
            </a:r>
            <a:r>
              <a:rPr altLang="en-GB" b="1" sz="2700" lang="en-US">
                <a:solidFill>
                  <a:srgbClr val="0000FF"/>
                </a:solidFill>
              </a:rPr>
              <a:t>s</a:t>
            </a:r>
            <a:r>
              <a:rPr altLang="en-GB" b="1" sz="2700" lang="en-US">
                <a:solidFill>
                  <a:srgbClr val="0000FF"/>
                </a:solidFill>
              </a:rPr>
              <a:t>s</a:t>
            </a:r>
            <a:r>
              <a:rPr altLang="en-GB" b="1" sz="2700" lang="en-US">
                <a:solidFill>
                  <a:srgbClr val="0000FF"/>
                </a:solidFill>
              </a:rPr>
              <a:t>i</a:t>
            </a:r>
            <a:r>
              <a:rPr altLang="en-GB" b="1" sz="2700" lang="en-US">
                <a:solidFill>
                  <a:srgbClr val="0000FF"/>
                </a:solidFill>
              </a:rPr>
              <a:t>o</a:t>
            </a:r>
            <a:r>
              <a:rPr altLang="en-GB" b="1" sz="2700" lang="en-US">
                <a:solidFill>
                  <a:srgbClr val="0000FF"/>
                </a:solidFill>
              </a:rPr>
              <a:t>n</a:t>
            </a:r>
            <a:r>
              <a:rPr altLang="en-GB" b="1" sz="2700" lang="en-US">
                <a:solidFill>
                  <a:srgbClr val="0000FF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h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s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m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h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d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f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s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x</a:t>
            </a:r>
            <a:r>
              <a:rPr altLang="en-GB" b="0" sz="2700" lang="en-US">
                <a:solidFill>
                  <a:srgbClr val="000000"/>
                </a:solidFill>
              </a:rPr>
              <a:t>u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l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p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d</a:t>
            </a:r>
            <a:r>
              <a:rPr altLang="en-GB" b="0" sz="2700" lang="en-US">
                <a:solidFill>
                  <a:srgbClr val="000000"/>
                </a:solidFill>
              </a:rPr>
              <a:t>u</a:t>
            </a:r>
            <a:r>
              <a:rPr altLang="en-GB" b="0" sz="2700" lang="en-US">
                <a:solidFill>
                  <a:srgbClr val="000000"/>
                </a:solidFill>
              </a:rPr>
              <a:t>c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,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h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b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d</a:t>
            </a:r>
            <a:r>
              <a:rPr altLang="en-GB" b="0" sz="2700" lang="en-US">
                <a:solidFill>
                  <a:srgbClr val="000000"/>
                </a:solidFill>
              </a:rPr>
              <a:t>y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f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p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g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s</a:t>
            </a:r>
            <a:r>
              <a:rPr altLang="en-GB" b="0" sz="2700" lang="en-US">
                <a:solidFill>
                  <a:srgbClr val="000000"/>
                </a:solidFill>
              </a:rPr>
              <a:t>m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d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v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d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s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w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d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u</a:t>
            </a:r>
            <a:r>
              <a:rPr altLang="en-GB" b="0" sz="2700" lang="en-US">
                <a:solidFill>
                  <a:srgbClr val="000000"/>
                </a:solidFill>
              </a:rPr>
              <a:t>g</a:t>
            </a:r>
            <a:r>
              <a:rPr altLang="en-GB" b="0" sz="2700" lang="en-US">
                <a:solidFill>
                  <a:srgbClr val="000000"/>
                </a:solidFill>
              </a:rPr>
              <a:t>h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g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s</a:t>
            </a:r>
            <a:r>
              <a:rPr altLang="en-GB" b="0" sz="2700" lang="en-US">
                <a:solidFill>
                  <a:srgbClr val="000000"/>
                </a:solidFill>
              </a:rPr>
              <a:t>m</a:t>
            </a:r>
            <a:r>
              <a:rPr altLang="en-GB" b="0" sz="27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700" lang="en-US">
                <a:solidFill>
                  <a:srgbClr val="000000"/>
                </a:solidFill>
              </a:rPr>
              <a:t>F</a:t>
            </a:r>
            <a:r>
              <a:rPr altLang="en-GB" b="1" sz="2700" lang="en-US">
                <a:solidFill>
                  <a:srgbClr val="000000"/>
                </a:solidFill>
              </a:rPr>
              <a:t>o</a:t>
            </a:r>
            <a:r>
              <a:rPr altLang="en-GB" b="1" sz="2700" lang="en-US">
                <a:solidFill>
                  <a:srgbClr val="000000"/>
                </a:solidFill>
              </a:rPr>
              <a:t>r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e</a:t>
            </a:r>
            <a:r>
              <a:rPr altLang="en-GB" b="1" sz="2700" lang="en-US">
                <a:solidFill>
                  <a:srgbClr val="000000"/>
                </a:solidFill>
              </a:rPr>
              <a:t>x</a:t>
            </a:r>
            <a:r>
              <a:rPr altLang="en-GB" b="1" sz="2700" lang="en-US">
                <a:solidFill>
                  <a:srgbClr val="000000"/>
                </a:solidFill>
              </a:rPr>
              <a:t>a</a:t>
            </a:r>
            <a:r>
              <a:rPr altLang="en-GB" b="1" sz="2700" lang="en-US">
                <a:solidFill>
                  <a:srgbClr val="000000"/>
                </a:solidFill>
              </a:rPr>
              <a:t>m</a:t>
            </a:r>
            <a:r>
              <a:rPr altLang="en-GB" b="1" sz="2700" lang="en-US">
                <a:solidFill>
                  <a:srgbClr val="000000"/>
                </a:solidFill>
              </a:rPr>
              <a:t>p</a:t>
            </a:r>
            <a:r>
              <a:rPr altLang="en-GB" b="1" sz="2700" lang="en-US">
                <a:solidFill>
                  <a:srgbClr val="000000"/>
                </a:solidFill>
              </a:rPr>
              <a:t>l</a:t>
            </a:r>
            <a:r>
              <a:rPr altLang="en-GB" b="1" sz="2700" lang="en-US">
                <a:solidFill>
                  <a:srgbClr val="000000"/>
                </a:solidFill>
              </a:rPr>
              <a:t>e</a:t>
            </a:r>
            <a:r>
              <a:rPr altLang="en-GB" b="1" sz="2700" lang="en-US">
                <a:solidFill>
                  <a:srgbClr val="000000"/>
                </a:solidFill>
              </a:rPr>
              <a:t>: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m</a:t>
            </a:r>
            <a:r>
              <a:rPr altLang="en-GB" b="0" sz="2700" lang="en-US">
                <a:solidFill>
                  <a:srgbClr val="000000"/>
                </a:solidFill>
              </a:rPr>
              <a:t>o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b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,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u</a:t>
            </a:r>
            <a:r>
              <a:rPr altLang="en-GB" b="0" sz="2700" lang="en-US">
                <a:solidFill>
                  <a:srgbClr val="000000"/>
                </a:solidFill>
              </a:rPr>
              <a:t>g</a:t>
            </a:r>
            <a:r>
              <a:rPr altLang="en-GB" b="0" sz="2700" lang="en-US">
                <a:solidFill>
                  <a:srgbClr val="000000"/>
                </a:solidFill>
              </a:rPr>
              <a:t>l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n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b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c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r</a:t>
            </a:r>
            <a:r>
              <a:rPr altLang="en-GB" b="0" sz="2700" lang="en-US">
                <a:solidFill>
                  <a:srgbClr val="000000"/>
                </a:solidFill>
              </a:rPr>
              <a:t>i</a:t>
            </a:r>
            <a:r>
              <a:rPr altLang="en-GB" b="0" sz="2700" lang="en-US">
                <a:solidFill>
                  <a:srgbClr val="000000"/>
                </a:solidFill>
              </a:rPr>
              <a:t>a</a:t>
            </a:r>
            <a:r>
              <a:rPr altLang="en-GB" b="0" sz="2700" lang="en-US">
                <a:solidFill>
                  <a:srgbClr val="000000"/>
                </a:solidFill>
              </a:rPr>
              <a:t> </a:t>
            </a:r>
            <a:r>
              <a:rPr altLang="en-GB" b="0" sz="2700" lang="en-US">
                <a:solidFill>
                  <a:srgbClr val="000000"/>
                </a:solidFill>
              </a:rPr>
              <a:t>e</a:t>
            </a:r>
            <a:r>
              <a:rPr altLang="en-GB" b="0" sz="2700" lang="en-US">
                <a:solidFill>
                  <a:srgbClr val="000000"/>
                </a:solidFill>
              </a:rPr>
              <a:t>t</a:t>
            </a:r>
            <a:r>
              <a:rPr altLang="en-GB" b="0" sz="2700" lang="en-US">
                <a:solidFill>
                  <a:srgbClr val="000000"/>
                </a:solidFill>
              </a:rPr>
              <a:t>c</a:t>
            </a:r>
            <a:r>
              <a:rPr altLang="en-GB" b="0" sz="27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700" lang="en-US">
                <a:solidFill>
                  <a:srgbClr val="65FF65"/>
                </a:solidFill>
              </a:rPr>
              <a:t>C</a:t>
            </a:r>
            <a:r>
              <a:rPr altLang="en-GB" b="1" sz="2700" lang="en-US">
                <a:solidFill>
                  <a:srgbClr val="65FF65"/>
                </a:solidFill>
              </a:rPr>
              <a:t>h</a:t>
            </a:r>
            <a:r>
              <a:rPr altLang="en-GB" b="1" sz="2700" lang="en-US">
                <a:solidFill>
                  <a:srgbClr val="65FF65"/>
                </a:solidFill>
              </a:rPr>
              <a:t>r</a:t>
            </a:r>
            <a:r>
              <a:rPr altLang="en-GB" b="1" sz="2700" lang="en-US">
                <a:solidFill>
                  <a:srgbClr val="65FF65"/>
                </a:solidFill>
              </a:rPr>
              <a:t>o</a:t>
            </a:r>
            <a:r>
              <a:rPr altLang="en-GB" b="1" sz="2700" lang="en-US">
                <a:solidFill>
                  <a:srgbClr val="65FF65"/>
                </a:solidFill>
              </a:rPr>
              <a:t>m</a:t>
            </a:r>
            <a:r>
              <a:rPr altLang="en-GB" b="1" sz="2700" lang="en-US">
                <a:solidFill>
                  <a:srgbClr val="65FF65"/>
                </a:solidFill>
              </a:rPr>
              <a:t>o</a:t>
            </a:r>
            <a:r>
              <a:rPr altLang="en-GB" b="1" sz="2700" lang="en-US">
                <a:solidFill>
                  <a:srgbClr val="65FF65"/>
                </a:solidFill>
              </a:rPr>
              <a:t>s</a:t>
            </a:r>
            <a:r>
              <a:rPr altLang="en-GB" b="1" sz="2700" lang="en-US">
                <a:solidFill>
                  <a:srgbClr val="65FF65"/>
                </a:solidFill>
              </a:rPr>
              <a:t>o</a:t>
            </a:r>
            <a:r>
              <a:rPr altLang="en-GB" b="1" sz="2700" lang="en-US">
                <a:solidFill>
                  <a:srgbClr val="65FF65"/>
                </a:solidFill>
              </a:rPr>
              <a:t>m</a:t>
            </a:r>
            <a:r>
              <a:rPr altLang="en-GB" b="1" sz="2700" lang="en-US">
                <a:solidFill>
                  <a:srgbClr val="65FF65"/>
                </a:solidFill>
              </a:rPr>
              <a:t>e</a:t>
            </a:r>
            <a:r>
              <a:rPr altLang="en-GB" b="1" sz="2700" lang="en-US">
                <a:solidFill>
                  <a:srgbClr val="65FF65"/>
                </a:solidFill>
              </a:rPr>
              <a:t>s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&gt;</a:t>
            </a:r>
            <a:r>
              <a:rPr altLang="en-GB" b="1" sz="2700" lang="en-US">
                <a:solidFill>
                  <a:srgbClr val="65FF65"/>
                </a:solidFill>
              </a:rPr>
              <a:t>&gt;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D</a:t>
            </a:r>
            <a:r>
              <a:rPr altLang="en-GB" b="1" sz="2700" lang="en-US">
                <a:solidFill>
                  <a:srgbClr val="65FF65"/>
                </a:solidFill>
              </a:rPr>
              <a:t>N</a:t>
            </a:r>
            <a:r>
              <a:rPr altLang="en-GB" b="1" sz="2700" lang="en-US">
                <a:solidFill>
                  <a:srgbClr val="65FF65"/>
                </a:solidFill>
              </a:rPr>
              <a:t>A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r</a:t>
            </a:r>
            <a:r>
              <a:rPr altLang="en-GB" b="1" sz="2700" lang="en-US">
                <a:solidFill>
                  <a:srgbClr val="65FF65"/>
                </a:solidFill>
              </a:rPr>
              <a:t>e</a:t>
            </a:r>
            <a:r>
              <a:rPr altLang="en-GB" b="1" sz="2700" lang="en-US">
                <a:solidFill>
                  <a:srgbClr val="65FF65"/>
                </a:solidFill>
              </a:rPr>
              <a:t>p</a:t>
            </a:r>
            <a:r>
              <a:rPr altLang="en-GB" b="1" sz="2700" lang="en-US">
                <a:solidFill>
                  <a:srgbClr val="65FF65"/>
                </a:solidFill>
              </a:rPr>
              <a:t>l</a:t>
            </a:r>
            <a:r>
              <a:rPr altLang="en-GB" b="1" sz="2700" lang="en-US">
                <a:solidFill>
                  <a:srgbClr val="65FF65"/>
                </a:solidFill>
              </a:rPr>
              <a:t>i</a:t>
            </a:r>
            <a:r>
              <a:rPr altLang="en-GB" b="1" sz="2700" lang="en-US">
                <a:solidFill>
                  <a:srgbClr val="65FF65"/>
                </a:solidFill>
              </a:rPr>
              <a:t>c</a:t>
            </a:r>
            <a:r>
              <a:rPr altLang="en-GB" b="1" sz="2700" lang="en-US">
                <a:solidFill>
                  <a:srgbClr val="65FF65"/>
                </a:solidFill>
              </a:rPr>
              <a:t>a</a:t>
            </a:r>
            <a:r>
              <a:rPr altLang="en-GB" b="1" sz="2700" lang="en-US">
                <a:solidFill>
                  <a:srgbClr val="65FF65"/>
                </a:solidFill>
              </a:rPr>
              <a:t>t</a:t>
            </a:r>
            <a:r>
              <a:rPr altLang="en-GB" b="1" sz="2700" lang="en-US">
                <a:solidFill>
                  <a:srgbClr val="65FF65"/>
                </a:solidFill>
              </a:rPr>
              <a:t>i</a:t>
            </a:r>
            <a:r>
              <a:rPr altLang="en-GB" b="1" sz="2700" lang="en-US">
                <a:solidFill>
                  <a:srgbClr val="65FF65"/>
                </a:solidFill>
              </a:rPr>
              <a:t>o</a:t>
            </a:r>
            <a:r>
              <a:rPr altLang="en-GB" b="1" sz="2700" lang="en-US">
                <a:solidFill>
                  <a:srgbClr val="65FF65"/>
                </a:solidFill>
              </a:rPr>
              <a:t>n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&gt;</a:t>
            </a:r>
            <a:r>
              <a:rPr altLang="en-GB" b="1" sz="2700" lang="en-US">
                <a:solidFill>
                  <a:srgbClr val="65FF65"/>
                </a:solidFill>
              </a:rPr>
              <a:t>&gt;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S</a:t>
            </a:r>
            <a:r>
              <a:rPr altLang="en-GB" b="1" sz="2700" lang="en-US">
                <a:solidFill>
                  <a:srgbClr val="65FF65"/>
                </a:solidFill>
              </a:rPr>
              <a:t>e</a:t>
            </a:r>
            <a:r>
              <a:rPr altLang="en-GB" b="1" sz="2700" lang="en-US">
                <a:solidFill>
                  <a:srgbClr val="65FF65"/>
                </a:solidFill>
              </a:rPr>
              <a:t>g</a:t>
            </a:r>
            <a:r>
              <a:rPr altLang="en-GB" b="1" sz="2700" lang="en-US">
                <a:solidFill>
                  <a:srgbClr val="65FF65"/>
                </a:solidFill>
              </a:rPr>
              <a:t>r</a:t>
            </a:r>
            <a:r>
              <a:rPr altLang="en-GB" b="1" sz="2700" lang="en-US">
                <a:solidFill>
                  <a:srgbClr val="65FF65"/>
                </a:solidFill>
              </a:rPr>
              <a:t>e</a:t>
            </a:r>
            <a:r>
              <a:rPr altLang="en-GB" b="1" sz="2700" lang="en-US">
                <a:solidFill>
                  <a:srgbClr val="65FF65"/>
                </a:solidFill>
              </a:rPr>
              <a:t>g</a:t>
            </a:r>
            <a:r>
              <a:rPr altLang="en-GB" b="1" sz="2700" lang="en-US">
                <a:solidFill>
                  <a:srgbClr val="65FF65"/>
                </a:solidFill>
              </a:rPr>
              <a:t>a</a:t>
            </a:r>
            <a:r>
              <a:rPr altLang="en-GB" b="1" sz="2700" lang="en-US">
                <a:solidFill>
                  <a:srgbClr val="65FF65"/>
                </a:solidFill>
              </a:rPr>
              <a:t>t</a:t>
            </a:r>
            <a:r>
              <a:rPr altLang="en-GB" b="1" sz="2700" lang="en-US">
                <a:solidFill>
                  <a:srgbClr val="65FF65"/>
                </a:solidFill>
              </a:rPr>
              <a:t>i</a:t>
            </a:r>
            <a:r>
              <a:rPr altLang="en-GB" b="1" sz="2700" lang="en-US">
                <a:solidFill>
                  <a:srgbClr val="65FF65"/>
                </a:solidFill>
              </a:rPr>
              <a:t>o</a:t>
            </a:r>
            <a:r>
              <a:rPr altLang="en-GB" b="1" sz="2700" lang="en-US">
                <a:solidFill>
                  <a:srgbClr val="65FF65"/>
                </a:solidFill>
              </a:rPr>
              <a:t>n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&gt;</a:t>
            </a:r>
            <a:r>
              <a:rPr altLang="en-GB" b="1" sz="2700" lang="en-US">
                <a:solidFill>
                  <a:srgbClr val="65FF65"/>
                </a:solidFill>
              </a:rPr>
              <a:t>&gt;</a:t>
            </a:r>
            <a:r>
              <a:rPr altLang="en-GB" b="1" sz="2700" lang="en-US">
                <a:solidFill>
                  <a:srgbClr val="65FF65"/>
                </a:solidFill>
              </a:rPr>
              <a:t> </a:t>
            </a:r>
            <a:r>
              <a:rPr altLang="en-GB" b="1" sz="2700" lang="en-US">
                <a:solidFill>
                  <a:srgbClr val="65FF65"/>
                </a:solidFill>
              </a:rPr>
              <a:t>c</a:t>
            </a:r>
            <a:r>
              <a:rPr altLang="en-GB" b="1" sz="2700" lang="en-US">
                <a:solidFill>
                  <a:srgbClr val="65FF65"/>
                </a:solidFill>
              </a:rPr>
              <a:t>y</a:t>
            </a:r>
            <a:r>
              <a:rPr altLang="en-GB" b="1" sz="2700" lang="en-US">
                <a:solidFill>
                  <a:srgbClr val="65FF65"/>
                </a:solidFill>
              </a:rPr>
              <a:t>t</a:t>
            </a:r>
            <a:r>
              <a:rPr altLang="en-GB" b="1" sz="2700" lang="en-US">
                <a:solidFill>
                  <a:srgbClr val="65FF65"/>
                </a:solidFill>
              </a:rPr>
              <a:t>o</a:t>
            </a:r>
            <a:r>
              <a:rPr altLang="en-GB" b="1" sz="2700" lang="en-US">
                <a:solidFill>
                  <a:srgbClr val="65FF65"/>
                </a:solidFill>
              </a:rPr>
              <a:t>k</a:t>
            </a:r>
            <a:r>
              <a:rPr altLang="en-GB" b="1" sz="2700" lang="en-US">
                <a:solidFill>
                  <a:srgbClr val="65FF65"/>
                </a:solidFill>
              </a:rPr>
              <a:t>i</a:t>
            </a:r>
            <a:r>
              <a:rPr altLang="en-GB" b="1" sz="2700" lang="en-US">
                <a:solidFill>
                  <a:srgbClr val="65FF65"/>
                </a:solidFill>
              </a:rPr>
              <a:t>n</a:t>
            </a:r>
            <a:r>
              <a:rPr altLang="en-GB" b="1" sz="2700" lang="en-US">
                <a:solidFill>
                  <a:srgbClr val="65FF65"/>
                </a:solidFill>
              </a:rPr>
              <a:t>e</a:t>
            </a:r>
            <a:r>
              <a:rPr altLang="en-GB" b="1" sz="2700" lang="en-US">
                <a:solidFill>
                  <a:srgbClr val="65FF65"/>
                </a:solidFill>
              </a:rPr>
              <a:t>s</a:t>
            </a:r>
            <a:r>
              <a:rPr altLang="en-GB" b="1" sz="2700" lang="en-US">
                <a:solidFill>
                  <a:srgbClr val="65FF65"/>
                </a:solidFill>
              </a:rPr>
              <a:t>i</a:t>
            </a:r>
            <a:r>
              <a:rPr altLang="en-GB" b="1" sz="2700" lang="en-US">
                <a:solidFill>
                  <a:srgbClr val="65FF65"/>
                </a:solidFill>
              </a:rPr>
              <a:t>s</a:t>
            </a:r>
            <a:r>
              <a:rPr altLang="en-GB" b="1" sz="2700" lang="en-US">
                <a:solidFill>
                  <a:srgbClr val="65FF65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FF"/>
                </a:solidFill>
              </a:rPr>
              <a:t>B</a:t>
            </a:r>
            <a:r>
              <a:rPr altLang="en-GB" b="1" sz="2800" lang="en-US">
                <a:solidFill>
                  <a:srgbClr val="0000FF"/>
                </a:solidFill>
              </a:rPr>
              <a:t>u</a:t>
            </a:r>
            <a:r>
              <a:rPr altLang="en-GB" b="1" sz="2800" lang="en-US">
                <a:solidFill>
                  <a:srgbClr val="0000FF"/>
                </a:solidFill>
              </a:rPr>
              <a:t>d</a:t>
            </a:r>
            <a:r>
              <a:rPr altLang="en-GB" b="1" sz="2800" lang="en-US">
                <a:solidFill>
                  <a:srgbClr val="0000FF"/>
                </a:solidFill>
              </a:rPr>
              <a:t>d</a:t>
            </a:r>
            <a:r>
              <a:rPr altLang="en-GB" b="1" sz="2800" lang="en-US">
                <a:solidFill>
                  <a:srgbClr val="0000FF"/>
                </a:solidFill>
              </a:rPr>
              <a:t>i</a:t>
            </a:r>
            <a:r>
              <a:rPr altLang="en-GB" b="1" sz="2800" lang="en-US">
                <a:solidFill>
                  <a:srgbClr val="0000FF"/>
                </a:solidFill>
              </a:rPr>
              <a:t>n</a:t>
            </a:r>
            <a:r>
              <a:rPr altLang="en-GB" b="1" sz="2800" lang="en-US">
                <a:solidFill>
                  <a:srgbClr val="0000FF"/>
                </a:solidFill>
              </a:rPr>
              <a:t>g</a:t>
            </a:r>
            <a:r>
              <a:rPr altLang="en-GB" b="1" sz="2800" lang="en-US">
                <a:solidFill>
                  <a:srgbClr val="0000FF"/>
                </a:solidFill>
              </a:rPr>
              <a:t>;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2800" lang="en-US">
                <a:solidFill>
                  <a:srgbClr val="0000FF"/>
                </a:solidFill>
              </a:rPr>
              <a:t> </a:t>
            </a:r>
            <a:r>
              <a:rPr altLang="en-GB" b="1" sz="2800" lang="en-US">
                <a:solidFill>
                  <a:srgbClr val="0000FF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f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x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w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c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w</a:t>
            </a:r>
            <a:r>
              <a:rPr altLang="en-GB" b="0" sz="2800" lang="en-US">
                <a:solidFill>
                  <a:srgbClr val="000000"/>
                </a:solidFill>
              </a:rPr>
              <a:t>t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(</a:t>
            </a:r>
            <a:r>
              <a:rPr altLang="en-GB" b="0" sz="2800" lang="en-US">
                <a:solidFill>
                  <a:srgbClr val="000000"/>
                </a:solidFill>
              </a:rPr>
              <a:t>B</a:t>
            </a:r>
            <a:r>
              <a:rPr altLang="en-GB" b="0" sz="2800" lang="en-US">
                <a:solidFill>
                  <a:srgbClr val="000000"/>
                </a:solidFill>
              </a:rPr>
              <a:t>u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)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v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l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e</a:t>
            </a:r>
            <a:r>
              <a:rPr altLang="en-GB" b="0" sz="2800" lang="en-US">
                <a:solidFill>
                  <a:srgbClr val="000000"/>
                </a:solidFill>
              </a:rPr>
              <a:t>w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i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m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r>
              <a:rPr altLang="en-GB" b="1" sz="2700" lang="en-US">
                <a:solidFill>
                  <a:srgbClr val="000000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 txBox="1"/>
          <p:nvPr/>
        </p:nvSpPr>
        <p:spPr>
          <a:xfrm>
            <a:off x="79125" y="0"/>
            <a:ext cx="9064874" cy="6263640"/>
          </a:xfrm>
          <a:prstGeom prst="rect"/>
        </p:spPr>
        <p:txBody>
          <a:bodyPr rtlCol="0" wrap="square">
            <a:spAutoFit/>
          </a:bodyPr>
          <a:p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,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.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p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g</a:t>
            </a:r>
            <a:r>
              <a:rPr altLang="en-GB" b="0" sz="2800" lang="en-US">
                <a:solidFill>
                  <a:srgbClr val="000000"/>
                </a:solidFill>
              </a:rPr>
              <a:t>o</a:t>
            </a:r>
            <a:r>
              <a:rPr altLang="en-GB" b="0" sz="2800" lang="en-US">
                <a:solidFill>
                  <a:srgbClr val="000000"/>
                </a:solidFill>
              </a:rPr>
              <a:t>s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n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 </a:t>
            </a:r>
            <a:r>
              <a:rPr altLang="en-GB" b="0" sz="2800" lang="en-US">
                <a:solidFill>
                  <a:srgbClr val="000000"/>
                </a:solidFill>
              </a:rPr>
              <a:t>h</a:t>
            </a:r>
            <a:r>
              <a:rPr altLang="en-GB" b="0" sz="2800" lang="en-US">
                <a:solidFill>
                  <a:srgbClr val="000000"/>
                </a:solidFill>
              </a:rPr>
              <a:t>y</a:t>
            </a:r>
            <a:r>
              <a:rPr altLang="en-GB" b="0" sz="2800" lang="en-US">
                <a:solidFill>
                  <a:srgbClr val="000000"/>
                </a:solidFill>
              </a:rPr>
              <a:t>d</a:t>
            </a:r>
            <a:r>
              <a:rPr altLang="en-GB" b="0" sz="2800" lang="en-US">
                <a:solidFill>
                  <a:srgbClr val="000000"/>
                </a:solidFill>
              </a:rPr>
              <a:t>r</a:t>
            </a:r>
            <a:r>
              <a:rPr altLang="en-GB" b="0" sz="2800" lang="en-US">
                <a:solidFill>
                  <a:srgbClr val="000000"/>
                </a:solidFill>
              </a:rPr>
              <a:t>a</a:t>
            </a:r>
            <a:r>
              <a:rPr altLang="en-GB" b="0"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G</a:t>
            </a:r>
            <a:r>
              <a:rPr altLang="en-GB" b="1" sz="3000" lang="en-US">
                <a:solidFill>
                  <a:srgbClr val="000000"/>
                </a:solidFill>
              </a:rPr>
              <a:t>r</a:t>
            </a:r>
            <a:r>
              <a:rPr altLang="en-GB" b="1" sz="3000" lang="en-US">
                <a:solidFill>
                  <a:srgbClr val="000000"/>
                </a:solidFill>
              </a:rPr>
              <a:t>o</a:t>
            </a:r>
            <a:r>
              <a:rPr altLang="en-GB" b="1" sz="3000" lang="en-US">
                <a:solidFill>
                  <a:srgbClr val="000000"/>
                </a:solidFill>
              </a:rPr>
              <a:t>w</a:t>
            </a:r>
            <a:r>
              <a:rPr altLang="en-GB" b="1" sz="3000" lang="en-US">
                <a:solidFill>
                  <a:srgbClr val="000000"/>
                </a:solidFill>
              </a:rPr>
              <a:t>t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p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: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1</a:t>
            </a:r>
            <a:r>
              <a:rPr altLang="en-GB" b="1" sz="3000" lang="en-US">
                <a:solidFill>
                  <a:srgbClr val="000000"/>
                </a:solidFill>
              </a:rPr>
              <a:t>)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L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g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p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:</a:t>
            </a:r>
            <a:r>
              <a:rPr altLang="en-GB" b="1" sz="3000" lang="en-US">
                <a:solidFill>
                  <a:srgbClr val="000000"/>
                </a:solidFill>
              </a:rPr>
              <a:t>-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b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b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b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z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f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2</a:t>
            </a:r>
            <a:r>
              <a:rPr altLang="en-GB" b="1" sz="3000" lang="en-US">
                <a:solidFill>
                  <a:srgbClr val="000000"/>
                </a:solidFill>
              </a:rPr>
              <a:t>)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L</a:t>
            </a:r>
            <a:r>
              <a:rPr altLang="en-GB" b="1" sz="3000" lang="en-US">
                <a:solidFill>
                  <a:srgbClr val="000000"/>
                </a:solidFill>
              </a:rPr>
              <a:t>o</a:t>
            </a:r>
            <a:r>
              <a:rPr altLang="en-GB" b="1" sz="3000" lang="en-US">
                <a:solidFill>
                  <a:srgbClr val="000000"/>
                </a:solidFill>
              </a:rPr>
              <a:t>g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p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:</a:t>
            </a:r>
            <a:r>
              <a:rPr altLang="en-GB" b="1" sz="3000" lang="en-US">
                <a:solidFill>
                  <a:srgbClr val="000000"/>
                </a:solidFill>
              </a:rPr>
              <a:t>-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v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g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b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x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y</a:t>
            </a:r>
            <a:r>
              <a:rPr altLang="en-GB" b="0" sz="30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3</a:t>
            </a:r>
            <a:r>
              <a:rPr altLang="en-GB" b="1" sz="3000" lang="en-US">
                <a:solidFill>
                  <a:srgbClr val="000000"/>
                </a:solidFill>
              </a:rPr>
              <a:t>)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t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t</a:t>
            </a:r>
            <a:r>
              <a:rPr altLang="en-GB" b="1" sz="3000" lang="en-US">
                <a:solidFill>
                  <a:srgbClr val="000000"/>
                </a:solidFill>
              </a:rPr>
              <a:t>i</a:t>
            </a:r>
            <a:r>
              <a:rPr altLang="en-GB" b="1" sz="3000" lang="en-US">
                <a:solidFill>
                  <a:srgbClr val="000000"/>
                </a:solidFill>
              </a:rPr>
              <a:t>o</a:t>
            </a:r>
            <a:r>
              <a:rPr altLang="en-GB" b="1" sz="3000" lang="en-US">
                <a:solidFill>
                  <a:srgbClr val="000000"/>
                </a:solidFill>
              </a:rPr>
              <a:t>n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r</a:t>
            </a:r>
            <a:r>
              <a:rPr altLang="en-GB" b="1" sz="3000" lang="en-US">
                <a:solidFill>
                  <a:srgbClr val="000000"/>
                </a:solidFill>
              </a:rPr>
              <a:t>y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p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:</a:t>
            </a:r>
            <a:r>
              <a:rPr altLang="en-GB" b="1" sz="3000" lang="en-US">
                <a:solidFill>
                  <a:srgbClr val="000000"/>
                </a:solidFill>
              </a:rPr>
              <a:t>-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v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f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m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f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x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4</a:t>
            </a:r>
            <a:r>
              <a:rPr altLang="en-GB" b="1" sz="3000" lang="en-US">
                <a:solidFill>
                  <a:srgbClr val="000000"/>
                </a:solidFill>
              </a:rPr>
              <a:t>)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P</a:t>
            </a:r>
            <a:r>
              <a:rPr altLang="en-GB" b="1" sz="3000" lang="en-US">
                <a:solidFill>
                  <a:srgbClr val="000000"/>
                </a:solidFill>
              </a:rPr>
              <a:t>h</a:t>
            </a:r>
            <a:r>
              <a:rPr altLang="en-GB" b="1" sz="3000" lang="en-US">
                <a:solidFill>
                  <a:srgbClr val="000000"/>
                </a:solidFill>
              </a:rPr>
              <a:t>a</a:t>
            </a:r>
            <a:r>
              <a:rPr altLang="en-GB" b="1" sz="3000" lang="en-US">
                <a:solidFill>
                  <a:srgbClr val="000000"/>
                </a:solidFill>
              </a:rPr>
              <a:t>s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o</a:t>
            </a:r>
            <a:r>
              <a:rPr altLang="en-GB" b="1" sz="3000" lang="en-US">
                <a:solidFill>
                  <a:srgbClr val="000000"/>
                </a:solidFill>
              </a:rPr>
              <a:t>f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d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c</a:t>
            </a:r>
            <a:r>
              <a:rPr altLang="en-GB" b="1" sz="3000" lang="en-US">
                <a:solidFill>
                  <a:srgbClr val="000000"/>
                </a:solidFill>
              </a:rPr>
              <a:t>l</a:t>
            </a:r>
            <a:r>
              <a:rPr altLang="en-GB" b="1" sz="3000" lang="en-US">
                <a:solidFill>
                  <a:srgbClr val="000000"/>
                </a:solidFill>
              </a:rPr>
              <a:t>i</a:t>
            </a:r>
            <a:r>
              <a:rPr altLang="en-GB" b="1" sz="3000" lang="en-US">
                <a:solidFill>
                  <a:srgbClr val="000000"/>
                </a:solidFill>
              </a:rPr>
              <a:t>n</a:t>
            </a:r>
            <a:r>
              <a:rPr altLang="en-GB" b="1" sz="3000" lang="en-US">
                <a:solidFill>
                  <a:srgbClr val="000000"/>
                </a:solidFill>
              </a:rPr>
              <a:t>e</a:t>
            </a:r>
            <a:r>
              <a:rPr altLang="en-GB" b="1" sz="3000" lang="en-US">
                <a:solidFill>
                  <a:srgbClr val="000000"/>
                </a:solidFill>
              </a:rPr>
              <a:t>:</a:t>
            </a:r>
            <a:r>
              <a:rPr altLang="en-GB" b="1" sz="3000" lang="en-US">
                <a:solidFill>
                  <a:srgbClr val="000000"/>
                </a:solidFill>
              </a:rPr>
              <a:t>-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p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i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n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r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u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d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a</a:t>
            </a:r>
            <a:r>
              <a:rPr altLang="en-GB" b="0" sz="3000" lang="en-US">
                <a:solidFill>
                  <a:srgbClr val="000000"/>
                </a:solidFill>
              </a:rPr>
              <a:t>t</a:t>
            </a:r>
            <a:r>
              <a:rPr altLang="en-GB" b="0" sz="3000" lang="en-US">
                <a:solidFill>
                  <a:srgbClr val="000000"/>
                </a:solidFill>
              </a:rPr>
              <a:t>h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o</a:t>
            </a:r>
            <a:r>
              <a:rPr altLang="en-GB" b="0" sz="3000" lang="en-US">
                <a:solidFill>
                  <a:srgbClr val="000000"/>
                </a:solidFill>
              </a:rPr>
              <a:t>f</a:t>
            </a:r>
            <a:r>
              <a:rPr altLang="en-GB" b="0" sz="3000" lang="en-US">
                <a:solidFill>
                  <a:srgbClr val="000000"/>
                </a:solidFill>
              </a:rPr>
              <a:t> </a:t>
            </a:r>
            <a:r>
              <a:rPr altLang="en-GB" b="0" sz="3000" lang="en-US">
                <a:solidFill>
                  <a:srgbClr val="000000"/>
                </a:solidFill>
              </a:rPr>
              <a:t>c</a:t>
            </a:r>
            <a:r>
              <a:rPr altLang="en-GB" b="0" sz="3000" lang="en-US">
                <a:solidFill>
                  <a:srgbClr val="000000"/>
                </a:solidFill>
              </a:rPr>
              <a:t>e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l</a:t>
            </a:r>
            <a:r>
              <a:rPr altLang="en-GB" b="0" sz="3000" lang="en-US">
                <a:solidFill>
                  <a:srgbClr val="000000"/>
                </a:solidFill>
              </a:rPr>
              <a:t>s</a:t>
            </a:r>
            <a:r>
              <a:rPr altLang="en-GB" b="0" sz="3000" lang="en-US">
                <a:solidFill>
                  <a:srgbClr val="000000"/>
                </a:solidFill>
              </a:rPr>
              <a:t>.</a:t>
            </a:r>
            <a:r>
              <a:rPr altLang="en-GB" b="1" sz="3000" lang="en-US">
                <a:solidFill>
                  <a:srgbClr val="000000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 txBox="1"/>
          <p:nvPr/>
        </p:nvSpPr>
        <p:spPr>
          <a:xfrm>
            <a:off x="0" y="0"/>
            <a:ext cx="9185307" cy="4701540"/>
          </a:xfrm>
          <a:prstGeom prst="rect"/>
        </p:spPr>
        <p:txBody>
          <a:bodyPr rtlCol="0" wrap="square">
            <a:spAutoFit/>
          </a:bodyPr>
          <a:p>
            <a:r>
              <a:rPr altLang="en-GB" b="1" sz="2800" lang="en-US">
                <a:solidFill>
                  <a:srgbClr val="000000"/>
                </a:solidFill>
              </a:rPr>
              <a:t>F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f</a:t>
            </a:r>
            <a:r>
              <a:rPr altLang="en-GB" b="1" sz="2800" lang="en-US">
                <a:solidFill>
                  <a:srgbClr val="000000"/>
                </a:solidFill>
              </a:rPr>
              <a:t>f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n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B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c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e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i</a:t>
            </a:r>
            <a:r>
              <a:rPr altLang="en-GB" b="1" sz="2800" lang="en-US">
                <a:solidFill>
                  <a:srgbClr val="000000"/>
                </a:solidFill>
              </a:rPr>
              <a:t>a</a:t>
            </a:r>
            <a:r>
              <a:rPr altLang="en-GB" b="1" sz="2800" lang="en-US">
                <a:solidFill>
                  <a:srgbClr val="000000"/>
                </a:solidFill>
              </a:rPr>
              <a:t>l</a:t>
            </a:r>
            <a:r>
              <a:rPr altLang="en-GB" b="1" sz="2800" lang="en-US">
                <a:solidFill>
                  <a:srgbClr val="000000"/>
                </a:solidFill>
              </a:rPr>
              <a:t> </a:t>
            </a:r>
            <a:r>
              <a:rPr altLang="en-GB" b="1" sz="2800" lang="en-US">
                <a:solidFill>
                  <a:srgbClr val="000000"/>
                </a:solidFill>
              </a:rPr>
              <a:t>g</a:t>
            </a:r>
            <a:r>
              <a:rPr altLang="en-GB" b="1" sz="2800" lang="en-US">
                <a:solidFill>
                  <a:srgbClr val="000000"/>
                </a:solidFill>
              </a:rPr>
              <a:t>r</a:t>
            </a:r>
            <a:r>
              <a:rPr altLang="en-GB" b="1" sz="2800" lang="en-US">
                <a:solidFill>
                  <a:srgbClr val="000000"/>
                </a:solidFill>
              </a:rPr>
              <a:t>o</a:t>
            </a:r>
            <a:r>
              <a:rPr altLang="en-GB" b="1" sz="2800" lang="en-US">
                <a:solidFill>
                  <a:srgbClr val="000000"/>
                </a:solidFill>
              </a:rPr>
              <a:t>w</a:t>
            </a:r>
            <a:r>
              <a:rPr altLang="en-GB" b="1" sz="2800" lang="en-US">
                <a:solidFill>
                  <a:srgbClr val="000000"/>
                </a:solidFill>
              </a:rPr>
              <a:t>t</a:t>
            </a:r>
            <a:r>
              <a:rPr altLang="en-GB" b="1" sz="2800" lang="en-US">
                <a:solidFill>
                  <a:srgbClr val="000000"/>
                </a:solidFill>
              </a:rPr>
              <a:t>h</a:t>
            </a:r>
            <a:r>
              <a:rPr altLang="en-GB" b="1" sz="2800" lang="en-US">
                <a:solidFill>
                  <a:srgbClr val="000000"/>
                </a:solidFill>
              </a:rPr>
              <a:t>:</a:t>
            </a:r>
            <a:endParaRPr sz="2800" lang="en-GB">
              <a:solidFill>
                <a:srgbClr val="000000"/>
              </a:solidFill>
            </a:endParaRPr>
          </a:p>
          <a:p>
            <a:r>
              <a:rPr altLang="en-GB" b="0" sz="2800" lang="en-US">
                <a:solidFill>
                  <a:srgbClr val="0000FF"/>
                </a:solidFill>
              </a:rPr>
              <a:t>&gt;</a:t>
            </a:r>
            <a:r>
              <a:rPr altLang="en-GB" b="0" sz="2800" lang="en-US">
                <a:solidFill>
                  <a:srgbClr val="0000FF"/>
                </a:solidFill>
              </a:rPr>
              <a:t> </a:t>
            </a:r>
            <a:r>
              <a:rPr altLang="en-GB" b="0" sz="2800" lang="en-US">
                <a:solidFill>
                  <a:srgbClr val="0000FF"/>
                </a:solidFill>
              </a:rPr>
              <a:t>T</a:t>
            </a:r>
            <a:r>
              <a:rPr altLang="en-GB" b="0" sz="2800" lang="en-US">
                <a:solidFill>
                  <a:srgbClr val="0000FF"/>
                </a:solidFill>
              </a:rPr>
              <a:t>e</a:t>
            </a:r>
            <a:r>
              <a:rPr altLang="en-GB" b="0" sz="2800" lang="en-US">
                <a:solidFill>
                  <a:srgbClr val="0000FF"/>
                </a:solidFill>
              </a:rPr>
              <a:t>m</a:t>
            </a:r>
            <a:r>
              <a:rPr altLang="en-GB" b="0" sz="2800" lang="en-US">
                <a:solidFill>
                  <a:srgbClr val="0000FF"/>
                </a:solidFill>
              </a:rPr>
              <a:t>p</a:t>
            </a:r>
            <a:r>
              <a:rPr altLang="en-GB" b="0" sz="2800" lang="en-US">
                <a:solidFill>
                  <a:srgbClr val="0000FF"/>
                </a:solidFill>
              </a:rPr>
              <a:t>e</a:t>
            </a:r>
            <a:r>
              <a:rPr altLang="en-GB" b="0" sz="2800" lang="en-US">
                <a:solidFill>
                  <a:srgbClr val="0000FF"/>
                </a:solidFill>
              </a:rPr>
              <a:t>r</a:t>
            </a:r>
            <a:r>
              <a:rPr altLang="en-GB" b="0" sz="2800" lang="en-US">
                <a:solidFill>
                  <a:srgbClr val="0000FF"/>
                </a:solidFill>
              </a:rPr>
              <a:t>a</a:t>
            </a:r>
            <a:r>
              <a:rPr altLang="en-GB" b="0" sz="2800" lang="en-US">
                <a:solidFill>
                  <a:srgbClr val="0000FF"/>
                </a:solidFill>
              </a:rPr>
              <a:t>t</a:t>
            </a:r>
            <a:r>
              <a:rPr altLang="en-GB" b="0" sz="2800" lang="en-US">
                <a:solidFill>
                  <a:srgbClr val="0000FF"/>
                </a:solidFill>
              </a:rPr>
              <a:t>u</a:t>
            </a:r>
            <a:r>
              <a:rPr altLang="en-GB" b="0" sz="2800" lang="en-US">
                <a:solidFill>
                  <a:srgbClr val="0000FF"/>
                </a:solidFill>
              </a:rPr>
              <a:t>r</a:t>
            </a:r>
            <a:r>
              <a:rPr altLang="en-GB" b="0" sz="2800" lang="en-US">
                <a:solidFill>
                  <a:srgbClr val="0000FF"/>
                </a:solidFill>
              </a:rPr>
              <a:t>e</a:t>
            </a:r>
            <a:endParaRPr b="0" sz="2800" lang="en-GB">
              <a:solidFill>
                <a:srgbClr val="0000FF"/>
              </a:solidFill>
            </a:endParaRPr>
          </a:p>
          <a:p>
            <a:r>
              <a:rPr altLang="en-GB" b="0" sz="2800" lang="en-US">
                <a:solidFill>
                  <a:srgbClr val="0000FF"/>
                </a:solidFill>
              </a:rPr>
              <a:t>&gt;</a:t>
            </a:r>
            <a:r>
              <a:rPr altLang="en-GB" b="0" sz="2800" lang="en-US">
                <a:solidFill>
                  <a:srgbClr val="0000FF"/>
                </a:solidFill>
              </a:rPr>
              <a:t> </a:t>
            </a:r>
            <a:r>
              <a:rPr altLang="en-GB" b="0" sz="2800" lang="en-US">
                <a:solidFill>
                  <a:srgbClr val="0000FF"/>
                </a:solidFill>
              </a:rPr>
              <a:t>H</a:t>
            </a:r>
            <a:r>
              <a:rPr altLang="en-GB" b="0" sz="2800" lang="en-US">
                <a:solidFill>
                  <a:srgbClr val="0000FF"/>
                </a:solidFill>
              </a:rPr>
              <a:t>-</a:t>
            </a:r>
            <a:r>
              <a:rPr altLang="en-GB" b="0" sz="2800" lang="en-US">
                <a:solidFill>
                  <a:srgbClr val="0000FF"/>
                </a:solidFill>
              </a:rPr>
              <a:t>i</a:t>
            </a:r>
            <a:r>
              <a:rPr altLang="en-GB" b="0" sz="2800" lang="en-US">
                <a:solidFill>
                  <a:srgbClr val="0000FF"/>
                </a:solidFill>
              </a:rPr>
              <a:t>o</a:t>
            </a:r>
            <a:r>
              <a:rPr altLang="en-GB" b="0" sz="2800" lang="en-US">
                <a:solidFill>
                  <a:srgbClr val="0000FF"/>
                </a:solidFill>
              </a:rPr>
              <a:t>n</a:t>
            </a:r>
            <a:r>
              <a:rPr altLang="en-GB" b="0" sz="2800" lang="en-US">
                <a:solidFill>
                  <a:srgbClr val="0000FF"/>
                </a:solidFill>
              </a:rPr>
              <a:t> </a:t>
            </a:r>
            <a:r>
              <a:rPr altLang="en-GB" b="0" sz="2800" lang="en-US">
                <a:solidFill>
                  <a:srgbClr val="0000FF"/>
                </a:solidFill>
              </a:rPr>
              <a:t>c</a:t>
            </a:r>
            <a:r>
              <a:rPr altLang="en-GB" b="0" sz="2800" lang="en-US">
                <a:solidFill>
                  <a:srgbClr val="0000FF"/>
                </a:solidFill>
              </a:rPr>
              <a:t>o</a:t>
            </a:r>
            <a:r>
              <a:rPr altLang="en-GB" b="0" sz="2800" lang="en-US">
                <a:solidFill>
                  <a:srgbClr val="0000FF"/>
                </a:solidFill>
              </a:rPr>
              <a:t>n</a:t>
            </a:r>
            <a:r>
              <a:rPr altLang="en-GB" b="0" sz="2800" lang="en-US">
                <a:solidFill>
                  <a:srgbClr val="0000FF"/>
                </a:solidFill>
              </a:rPr>
              <a:t>c</a:t>
            </a:r>
            <a:r>
              <a:rPr altLang="en-GB" b="0" sz="2800" lang="en-US">
                <a:solidFill>
                  <a:srgbClr val="0000FF"/>
                </a:solidFill>
              </a:rPr>
              <a:t>e</a:t>
            </a:r>
            <a:r>
              <a:rPr altLang="en-GB" b="0" sz="2800" lang="en-US">
                <a:solidFill>
                  <a:srgbClr val="0000FF"/>
                </a:solidFill>
              </a:rPr>
              <a:t>n</a:t>
            </a:r>
            <a:r>
              <a:rPr altLang="en-GB" b="0" sz="2800" lang="en-US">
                <a:solidFill>
                  <a:srgbClr val="0000FF"/>
                </a:solidFill>
              </a:rPr>
              <a:t>t</a:t>
            </a:r>
            <a:r>
              <a:rPr altLang="en-GB" b="0" sz="2800" lang="en-US">
                <a:solidFill>
                  <a:srgbClr val="0000FF"/>
                </a:solidFill>
              </a:rPr>
              <a:t>r</a:t>
            </a:r>
            <a:r>
              <a:rPr altLang="en-GB" b="0" sz="2800" lang="en-US">
                <a:solidFill>
                  <a:srgbClr val="0000FF"/>
                </a:solidFill>
              </a:rPr>
              <a:t>a</a:t>
            </a:r>
            <a:r>
              <a:rPr altLang="en-GB" b="0" sz="2800" lang="en-US">
                <a:solidFill>
                  <a:srgbClr val="0000FF"/>
                </a:solidFill>
              </a:rPr>
              <a:t>t</a:t>
            </a:r>
            <a:r>
              <a:rPr altLang="en-GB" b="0" sz="2800" lang="en-US">
                <a:solidFill>
                  <a:srgbClr val="0000FF"/>
                </a:solidFill>
              </a:rPr>
              <a:t>i</a:t>
            </a:r>
            <a:r>
              <a:rPr altLang="en-GB" b="0" sz="2800" lang="en-US">
                <a:solidFill>
                  <a:srgbClr val="0000FF"/>
                </a:solidFill>
              </a:rPr>
              <a:t>o</a:t>
            </a:r>
            <a:r>
              <a:rPr altLang="en-GB" b="0" sz="2800" lang="en-US">
                <a:solidFill>
                  <a:srgbClr val="0000FF"/>
                </a:solidFill>
              </a:rPr>
              <a:t>n</a:t>
            </a:r>
            <a:endParaRPr b="0" sz="2800" lang="en-GB">
              <a:solidFill>
                <a:srgbClr val="0000FF"/>
              </a:solidFill>
            </a:endParaRPr>
          </a:p>
          <a:p>
            <a:r>
              <a:rPr altLang="en-GB" b="0" sz="2800" lang="en-US">
                <a:solidFill>
                  <a:srgbClr val="0000FF"/>
                </a:solidFill>
              </a:rPr>
              <a:t>&gt;</a:t>
            </a:r>
            <a:r>
              <a:rPr altLang="en-GB" b="0" sz="2800" lang="en-US">
                <a:solidFill>
                  <a:srgbClr val="0000FF"/>
                </a:solidFill>
              </a:rPr>
              <a:t> </a:t>
            </a:r>
            <a:r>
              <a:rPr altLang="en-GB" b="0" sz="2800" lang="en-US">
                <a:solidFill>
                  <a:srgbClr val="0000FF"/>
                </a:solidFill>
              </a:rPr>
              <a:t>R</a:t>
            </a:r>
            <a:r>
              <a:rPr altLang="en-GB" b="0" sz="2800" lang="en-US">
                <a:solidFill>
                  <a:srgbClr val="0000FF"/>
                </a:solidFill>
              </a:rPr>
              <a:t>a</a:t>
            </a:r>
            <a:r>
              <a:rPr altLang="en-GB" b="0" sz="2800" lang="en-US">
                <a:solidFill>
                  <a:srgbClr val="0000FF"/>
                </a:solidFill>
              </a:rPr>
              <a:t>d</a:t>
            </a:r>
            <a:r>
              <a:rPr altLang="en-GB" b="0" sz="2800" lang="en-US">
                <a:solidFill>
                  <a:srgbClr val="0000FF"/>
                </a:solidFill>
              </a:rPr>
              <a:t>i</a:t>
            </a:r>
            <a:r>
              <a:rPr altLang="en-GB" b="0" sz="2800" lang="en-US">
                <a:solidFill>
                  <a:srgbClr val="0000FF"/>
                </a:solidFill>
              </a:rPr>
              <a:t>a</a:t>
            </a:r>
            <a:r>
              <a:rPr altLang="en-GB" b="0" sz="2800" lang="en-US">
                <a:solidFill>
                  <a:srgbClr val="0000FF"/>
                </a:solidFill>
              </a:rPr>
              <a:t>t</a:t>
            </a:r>
            <a:r>
              <a:rPr altLang="en-GB" b="0" sz="2800" lang="en-US">
                <a:solidFill>
                  <a:srgbClr val="0000FF"/>
                </a:solidFill>
              </a:rPr>
              <a:t>i</a:t>
            </a:r>
            <a:r>
              <a:rPr altLang="en-GB" b="0" sz="2800" lang="en-US">
                <a:solidFill>
                  <a:srgbClr val="0000FF"/>
                </a:solidFill>
              </a:rPr>
              <a:t>o</a:t>
            </a:r>
            <a:r>
              <a:rPr altLang="en-GB" b="0" sz="2800" lang="en-US">
                <a:solidFill>
                  <a:srgbClr val="0000FF"/>
                </a:solidFill>
              </a:rPr>
              <a:t>n</a:t>
            </a:r>
            <a:endParaRPr b="0" sz="2800" lang="en-GB">
              <a:solidFill>
                <a:srgbClr val="0000FF"/>
              </a:solidFill>
            </a:endParaRPr>
          </a:p>
          <a:p>
            <a:r>
              <a:rPr altLang="en-GB" b="1" sz="2800" lang="en-US">
                <a:solidFill>
                  <a:srgbClr val="0000FF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T</a:t>
            </a:r>
            <a:r>
              <a:rPr altLang="en-GB" b="1" sz="2800" lang="en-US">
                <a:solidFill>
                  <a:srgbClr val="36363D"/>
                </a:solidFill>
              </a:rPr>
              <a:t>e</a:t>
            </a:r>
            <a:r>
              <a:rPr altLang="en-GB" b="1" sz="2800" lang="en-US">
                <a:solidFill>
                  <a:srgbClr val="36363D"/>
                </a:solidFill>
              </a:rPr>
              <a:t>m</a:t>
            </a:r>
            <a:r>
              <a:rPr altLang="en-GB" b="1" sz="2800" lang="en-US">
                <a:solidFill>
                  <a:srgbClr val="36363D"/>
                </a:solidFill>
              </a:rPr>
              <a:t>p</a:t>
            </a:r>
            <a:r>
              <a:rPr altLang="en-GB" b="1" sz="2800" lang="en-US">
                <a:solidFill>
                  <a:srgbClr val="36363D"/>
                </a:solidFill>
              </a:rPr>
              <a:t>e</a:t>
            </a:r>
            <a:r>
              <a:rPr altLang="en-GB" b="1" sz="2800" lang="en-US">
                <a:solidFill>
                  <a:srgbClr val="36363D"/>
                </a:solidFill>
              </a:rPr>
              <a:t>r</a:t>
            </a:r>
            <a:r>
              <a:rPr altLang="en-GB" b="1" sz="2800" lang="en-US">
                <a:solidFill>
                  <a:srgbClr val="36363D"/>
                </a:solidFill>
              </a:rPr>
              <a:t>a</a:t>
            </a:r>
            <a:r>
              <a:rPr altLang="en-GB" b="1" sz="2800" lang="en-US">
                <a:solidFill>
                  <a:srgbClr val="36363D"/>
                </a:solidFill>
              </a:rPr>
              <a:t>t</a:t>
            </a:r>
            <a:r>
              <a:rPr altLang="en-GB" b="1" sz="2800" lang="en-US">
                <a:solidFill>
                  <a:srgbClr val="36363D"/>
                </a:solidFill>
              </a:rPr>
              <a:t>u</a:t>
            </a:r>
            <a:r>
              <a:rPr altLang="en-GB" b="1" sz="2800" lang="en-US">
                <a:solidFill>
                  <a:srgbClr val="36363D"/>
                </a:solidFill>
              </a:rPr>
              <a:t>r</a:t>
            </a:r>
            <a:r>
              <a:rPr altLang="en-GB" b="1" sz="2800" lang="en-US">
                <a:solidFill>
                  <a:srgbClr val="36363D"/>
                </a:solidFill>
              </a:rPr>
              <a:t>e</a:t>
            </a:r>
            <a:r>
              <a:rPr altLang="en-GB" b="1" sz="2800" lang="en-US">
                <a:solidFill>
                  <a:srgbClr val="36363D"/>
                </a:solidFill>
              </a:rPr>
              <a:t>:</a:t>
            </a:r>
            <a:r>
              <a:rPr altLang="en-GB" b="1" sz="2800" lang="en-US">
                <a:solidFill>
                  <a:srgbClr val="36363D"/>
                </a:solidFill>
              </a:rPr>
              <a:t>-</a:t>
            </a:r>
            <a:endParaRPr b="0" sz="2800" lang="en-GB">
              <a:solidFill>
                <a:srgbClr val="0000FF"/>
              </a:solidFill>
            </a:endParaRPr>
          </a:p>
          <a:p>
            <a:r>
              <a:rPr altLang="en-GB" b="0" sz="2800" lang="en-GB">
                <a:solidFill>
                  <a:srgbClr val="36363D"/>
                </a:solidFill>
              </a:rPr>
              <a:t>▪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-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v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x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x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endParaRPr sz="2800" lang="en-GB">
              <a:solidFill>
                <a:srgbClr val="0000FF"/>
              </a:solidFill>
            </a:endParaRPr>
          </a:p>
          <a:p>
            <a:r>
              <a:rPr altLang="en-GB" b="0" sz="2800" lang="en-GB">
                <a:solidFill>
                  <a:srgbClr val="36363D"/>
                </a:solidFill>
              </a:rPr>
              <a:t>▪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-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u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3</a:t>
            </a:r>
            <a:r>
              <a:rPr altLang="en-GB" b="0" sz="2800" lang="en-US">
                <a:solidFill>
                  <a:srgbClr val="36363D"/>
                </a:solidFill>
              </a:rPr>
              <a:t>7</a:t>
            </a:r>
            <a:r>
              <a:rPr altLang="en-GB" b="0" sz="2800" lang="en-GB">
                <a:solidFill>
                  <a:srgbClr val="36363D"/>
                </a:solidFill>
              </a:rPr>
              <a:t>°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f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endParaRPr sz="2800" lang="en-GB">
              <a:solidFill>
                <a:srgbClr val="0000FF"/>
              </a:solidFill>
            </a:endParaRPr>
          </a:p>
          <a:p>
            <a:r>
              <a:rPr altLang="en-GB" b="0" sz="2800" lang="en-GB">
                <a:solidFill>
                  <a:srgbClr val="36363D"/>
                </a:solidFill>
              </a:rPr>
              <a:t>▪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-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w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2</a:t>
            </a:r>
            <a:r>
              <a:rPr altLang="en-GB" b="0" sz="2800" lang="en-US">
                <a:solidFill>
                  <a:srgbClr val="36363D"/>
                </a:solidFill>
              </a:rPr>
              <a:t>5</a:t>
            </a:r>
            <a:r>
              <a:rPr altLang="en-GB" b="0" sz="2800" lang="en-GB">
                <a:solidFill>
                  <a:srgbClr val="36363D"/>
                </a:solidFill>
              </a:rPr>
              <a:t>°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d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4</a:t>
            </a:r>
            <a:r>
              <a:rPr altLang="en-GB" b="0" sz="2800" lang="en-US">
                <a:solidFill>
                  <a:srgbClr val="36363D"/>
                </a:solidFill>
              </a:rPr>
              <a:t>0</a:t>
            </a:r>
            <a:r>
              <a:rPr altLang="en-GB" b="0" sz="2800" lang="en-GB">
                <a:solidFill>
                  <a:srgbClr val="36363D"/>
                </a:solidFill>
              </a:rPr>
              <a:t>°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1" sz="2800" lang="en-US">
                <a:solidFill>
                  <a:srgbClr val="36363D"/>
                </a:solidFill>
              </a:rPr>
              <a:t>e</a:t>
            </a:r>
            <a:r>
              <a:rPr altLang="en-GB" b="1" sz="2800" lang="en-US">
                <a:solidFill>
                  <a:srgbClr val="36363D"/>
                </a:solidFill>
              </a:rPr>
              <a:t>,</a:t>
            </a:r>
            <a:r>
              <a:rPr altLang="en-GB" b="1" sz="2800" lang="en-US">
                <a:solidFill>
                  <a:srgbClr val="36363D"/>
                </a:solidFill>
              </a:rPr>
              <a:t>g</a:t>
            </a:r>
            <a:r>
              <a:rPr altLang="en-GB" b="1" sz="2800" lang="en-US">
                <a:solidFill>
                  <a:srgbClr val="36363D"/>
                </a:solidFill>
              </a:rPr>
              <a:t>.</a:t>
            </a:r>
            <a:r>
              <a:rPr altLang="en-GB" b="1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M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b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c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r</a:t>
            </a:r>
            <a:r>
              <a:rPr altLang="en-GB" b="0" sz="2800" lang="en-US">
                <a:solidFill>
                  <a:srgbClr val="36363D"/>
                </a:solidFill>
              </a:rPr>
              <a:t>i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l</a:t>
            </a:r>
            <a:r>
              <a:rPr altLang="en-GB" b="0" sz="2800" lang="en-US">
                <a:solidFill>
                  <a:srgbClr val="36363D"/>
                </a:solidFill>
              </a:rPr>
              <a:t> </a:t>
            </a:r>
            <a:r>
              <a:rPr altLang="en-GB" b="0" sz="2800" lang="en-US">
                <a:solidFill>
                  <a:srgbClr val="36363D"/>
                </a:solidFill>
              </a:rPr>
              <a:t>p</a:t>
            </a:r>
            <a:r>
              <a:rPr altLang="en-GB" b="0" sz="2800" lang="en-US">
                <a:solidFill>
                  <a:srgbClr val="36363D"/>
                </a:solidFill>
              </a:rPr>
              <a:t>a</a:t>
            </a:r>
            <a:r>
              <a:rPr altLang="en-GB" b="0" sz="2800" lang="en-US">
                <a:solidFill>
                  <a:srgbClr val="36363D"/>
                </a:solidFill>
              </a:rPr>
              <a:t>t</a:t>
            </a:r>
            <a:r>
              <a:rPr altLang="en-GB" b="0" sz="2800" lang="en-US">
                <a:solidFill>
                  <a:srgbClr val="36363D"/>
                </a:solidFill>
              </a:rPr>
              <a:t>h</a:t>
            </a:r>
            <a:r>
              <a:rPr altLang="en-GB" b="0" sz="2800" lang="en-US">
                <a:solidFill>
                  <a:srgbClr val="36363D"/>
                </a:solidFill>
              </a:rPr>
              <a:t>o</a:t>
            </a:r>
            <a:r>
              <a:rPr altLang="en-GB" b="0" sz="2800" lang="en-US">
                <a:solidFill>
                  <a:srgbClr val="36363D"/>
                </a:solidFill>
              </a:rPr>
              <a:t>g</a:t>
            </a:r>
            <a:r>
              <a:rPr altLang="en-GB" b="0" sz="2800" lang="en-US">
                <a:solidFill>
                  <a:srgbClr val="36363D"/>
                </a:solidFill>
              </a:rPr>
              <a:t>e</a:t>
            </a:r>
            <a:r>
              <a:rPr altLang="en-GB" b="0" sz="2800" lang="en-US">
                <a:solidFill>
                  <a:srgbClr val="36363D"/>
                </a:solidFill>
              </a:rPr>
              <a:t>n</a:t>
            </a:r>
            <a:r>
              <a:rPr altLang="en-GB" b="0" sz="2800" lang="en-US">
                <a:solidFill>
                  <a:srgbClr val="36363D"/>
                </a:solidFill>
              </a:rPr>
              <a:t>s</a:t>
            </a:r>
            <a:r>
              <a:rPr altLang="en-GB" b="0" sz="2800" lang="en-US">
                <a:solidFill>
                  <a:srgbClr val="36363D"/>
                </a:solidFill>
              </a:rPr>
              <a:t>.</a:t>
            </a:r>
            <a:endParaRPr sz="2800" lang="en-GB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SM-J701F</dc:creator>
  <dcterms:created xsi:type="dcterms:W3CDTF">2015-05-11T13:30:45Z</dcterms:created>
  <dcterms:modified xsi:type="dcterms:W3CDTF">2020-04-13T18:50:46Z</dcterms:modified>
</cp:coreProperties>
</file>