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72" r:id="rId1"/>
  </p:sldMasterIdLst>
  <p:notesMasterIdLst>
    <p:notesMasterId r:id="rId2"/>
  </p:notesMasterIdLst>
  <p:sldIdLst>
    <p:sldId id="284"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tableStyles" Target="tableStyles.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49" name=""/>
        <p:cNvGrpSpPr/>
        <p:nvPr/>
      </p:nvGrpSpPr>
      <p:grpSpPr>
        <a:xfrm>
          <a:off x="0" y="0"/>
          <a:ext cx="0" cy="0"/>
          <a:chOff x="0" y="0"/>
          <a:chExt cx="0" cy="0"/>
        </a:xfrm>
      </p:grpSpPr>
      <p:sp>
        <p:nvSpPr>
          <p:cNvPr id="1048663"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64"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65"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66"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7"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68"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6"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3" name=""/>
        <p:cNvGrpSpPr/>
        <p:nvPr/>
      </p:nvGrpSpPr>
      <p:grpSpPr>
        <a:xfrm>
          <a:off x="0" y="0"/>
          <a:ext cx="0" cy="0"/>
          <a:chOff x="0" y="0"/>
          <a:chExt cx="0" cy="0"/>
        </a:xfrm>
      </p:grpSpPr>
      <p:sp>
        <p:nvSpPr>
          <p:cNvPr id="1048630" name="Title 1"/>
          <p:cNvSpPr>
            <a:spLocks noGrp="1"/>
          </p:cNvSpPr>
          <p:nvPr>
            <p:ph type="title"/>
          </p:nvPr>
        </p:nvSpPr>
        <p:spPr/>
        <p:txBody>
          <a:bodyPr/>
          <a:p>
            <a:r>
              <a:rPr altLang="zh-CN" lang="en-US" smtClean="0"/>
              <a:t>Click to edit Master title style</a:t>
            </a:r>
            <a:endParaRPr dirty="0" lang="en-US"/>
          </a:p>
        </p:txBody>
      </p:sp>
      <p:sp>
        <p:nvSpPr>
          <p:cNvPr id="1048631"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2"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3" name="Footer Placeholder 4"/>
          <p:cNvSpPr>
            <a:spLocks noGrp="1"/>
          </p:cNvSpPr>
          <p:nvPr>
            <p:ph type="ftr" sz="quarter" idx="11"/>
          </p:nvPr>
        </p:nvSpPr>
        <p:spPr/>
        <p:txBody>
          <a:bodyPr/>
          <a:p>
            <a:endParaRPr altLang="en-US" lang="zh-CN"/>
          </a:p>
        </p:txBody>
      </p:sp>
      <p:sp>
        <p:nvSpPr>
          <p:cNvPr id="1048634"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0" name=""/>
        <p:cNvGrpSpPr/>
        <p:nvPr/>
      </p:nvGrpSpPr>
      <p:grpSpPr>
        <a:xfrm>
          <a:off x="0" y="0"/>
          <a:ext cx="0" cy="0"/>
          <a:chOff x="0" y="0"/>
          <a:chExt cx="0" cy="0"/>
        </a:xfrm>
      </p:grpSpPr>
      <p:sp>
        <p:nvSpPr>
          <p:cNvPr id="1048614"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15"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6"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7" name="Footer Placeholder 4"/>
          <p:cNvSpPr>
            <a:spLocks noGrp="1"/>
          </p:cNvSpPr>
          <p:nvPr>
            <p:ph type="ftr" sz="quarter" idx="11"/>
          </p:nvPr>
        </p:nvSpPr>
        <p:spPr/>
        <p:txBody>
          <a:bodyPr/>
          <a:p>
            <a:endParaRPr altLang="en-US" lang="zh-CN"/>
          </a:p>
        </p:txBody>
      </p:sp>
      <p:sp>
        <p:nvSpPr>
          <p:cNvPr id="1048618"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41" name=""/>
        <p:cNvGrpSpPr/>
        <p:nvPr/>
      </p:nvGrpSpPr>
      <p:grpSpPr>
        <a:xfrm>
          <a:off x="0" y="0"/>
          <a:ext cx="0" cy="0"/>
          <a:chOff x="0" y="0"/>
          <a:chExt cx="0" cy="0"/>
        </a:xfrm>
      </p:grpSpPr>
      <p:sp>
        <p:nvSpPr>
          <p:cNvPr id="1048619" name="Title 1"/>
          <p:cNvSpPr>
            <a:spLocks noGrp="1"/>
          </p:cNvSpPr>
          <p:nvPr>
            <p:ph type="title"/>
          </p:nvPr>
        </p:nvSpPr>
        <p:spPr/>
        <p:txBody>
          <a:bodyPr/>
          <a:p>
            <a:r>
              <a:rPr altLang="zh-CN" lang="en-US" smtClean="0"/>
              <a:t>Click to edit Master title style</a:t>
            </a:r>
            <a:endParaRPr dirty="0" lang="en-US"/>
          </a:p>
        </p:txBody>
      </p:sp>
      <p:sp>
        <p:nvSpPr>
          <p:cNvPr id="1048620"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1"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2" name="Footer Placeholder 4"/>
          <p:cNvSpPr>
            <a:spLocks noGrp="1"/>
          </p:cNvSpPr>
          <p:nvPr>
            <p:ph type="ftr" sz="quarter" idx="11"/>
          </p:nvPr>
        </p:nvSpPr>
        <p:spPr/>
        <p:txBody>
          <a:bodyPr/>
          <a:p>
            <a:endParaRPr altLang="en-US" lang="zh-CN"/>
          </a:p>
        </p:txBody>
      </p:sp>
      <p:sp>
        <p:nvSpPr>
          <p:cNvPr id="1048623"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4" name=""/>
        <p:cNvGrpSpPr/>
        <p:nvPr/>
      </p:nvGrpSpPr>
      <p:grpSpPr>
        <a:xfrm>
          <a:off x="0" y="0"/>
          <a:ext cx="0" cy="0"/>
          <a:chOff x="0" y="0"/>
          <a:chExt cx="0" cy="0"/>
        </a:xfrm>
      </p:grpSpPr>
      <p:sp>
        <p:nvSpPr>
          <p:cNvPr id="1048635"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36"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37"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8" name="Footer Placeholder 4"/>
          <p:cNvSpPr>
            <a:spLocks noGrp="1"/>
          </p:cNvSpPr>
          <p:nvPr>
            <p:ph type="ftr" sz="quarter" idx="11"/>
          </p:nvPr>
        </p:nvSpPr>
        <p:spPr/>
        <p:txBody>
          <a:bodyPr/>
          <a:p>
            <a:endParaRPr altLang="en-US" lang="zh-CN"/>
          </a:p>
        </p:txBody>
      </p:sp>
      <p:sp>
        <p:nvSpPr>
          <p:cNvPr id="1048639"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5" name=""/>
        <p:cNvGrpSpPr/>
        <p:nvPr/>
      </p:nvGrpSpPr>
      <p:grpSpPr>
        <a:xfrm>
          <a:off x="0" y="0"/>
          <a:ext cx="0" cy="0"/>
          <a:chOff x="0" y="0"/>
          <a:chExt cx="0" cy="0"/>
        </a:xfrm>
      </p:grpSpPr>
      <p:sp>
        <p:nvSpPr>
          <p:cNvPr id="1048640" name="Title 1"/>
          <p:cNvSpPr>
            <a:spLocks noGrp="1"/>
          </p:cNvSpPr>
          <p:nvPr>
            <p:ph type="title"/>
          </p:nvPr>
        </p:nvSpPr>
        <p:spPr/>
        <p:txBody>
          <a:bodyPr/>
          <a:p>
            <a:r>
              <a:rPr altLang="zh-CN" lang="en-US" smtClean="0"/>
              <a:t>Click to edit Master title style</a:t>
            </a:r>
            <a:endParaRPr dirty="0" lang="en-US"/>
          </a:p>
        </p:txBody>
      </p:sp>
      <p:sp>
        <p:nvSpPr>
          <p:cNvPr id="1048641"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2"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3"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4" name="Footer Placeholder 5"/>
          <p:cNvSpPr>
            <a:spLocks noGrp="1"/>
          </p:cNvSpPr>
          <p:nvPr>
            <p:ph type="ftr" sz="quarter" idx="11"/>
          </p:nvPr>
        </p:nvSpPr>
        <p:spPr/>
        <p:txBody>
          <a:bodyPr/>
          <a:p>
            <a:endParaRPr altLang="en-US" lang="zh-CN"/>
          </a:p>
        </p:txBody>
      </p:sp>
      <p:sp>
        <p:nvSpPr>
          <p:cNvPr id="1048645"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6" name=""/>
        <p:cNvGrpSpPr/>
        <p:nvPr/>
      </p:nvGrpSpPr>
      <p:grpSpPr>
        <a:xfrm>
          <a:off x="0" y="0"/>
          <a:ext cx="0" cy="0"/>
          <a:chOff x="0" y="0"/>
          <a:chExt cx="0" cy="0"/>
        </a:xfrm>
      </p:grpSpPr>
      <p:sp>
        <p:nvSpPr>
          <p:cNvPr id="1048646"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47"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48"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9"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50"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1"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52" name="Footer Placeholder 7"/>
          <p:cNvSpPr>
            <a:spLocks noGrp="1"/>
          </p:cNvSpPr>
          <p:nvPr>
            <p:ph type="ftr" sz="quarter" idx="11"/>
          </p:nvPr>
        </p:nvSpPr>
        <p:spPr/>
        <p:txBody>
          <a:bodyPr/>
          <a:p>
            <a:endParaRPr altLang="en-US" lang="zh-CN"/>
          </a:p>
        </p:txBody>
      </p:sp>
      <p:sp>
        <p:nvSpPr>
          <p:cNvPr id="1048653"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9" name=""/>
        <p:cNvGrpSpPr/>
        <p:nvPr/>
      </p:nvGrpSpPr>
      <p:grpSpPr>
        <a:xfrm>
          <a:off x="0" y="0"/>
          <a:ext cx="0" cy="0"/>
          <a:chOff x="0" y="0"/>
          <a:chExt cx="0" cy="0"/>
        </a:xfrm>
      </p:grpSpPr>
      <p:sp>
        <p:nvSpPr>
          <p:cNvPr id="1048610" name="Title 1"/>
          <p:cNvSpPr>
            <a:spLocks noGrp="1"/>
          </p:cNvSpPr>
          <p:nvPr>
            <p:ph type="title"/>
          </p:nvPr>
        </p:nvSpPr>
        <p:spPr/>
        <p:txBody>
          <a:bodyPr/>
          <a:p>
            <a:r>
              <a:rPr altLang="zh-CN" lang="en-US" smtClean="0"/>
              <a:t>Click to edit Master title style</a:t>
            </a:r>
            <a:endParaRPr dirty="0" lang="en-US"/>
          </a:p>
        </p:txBody>
      </p:sp>
      <p:sp>
        <p:nvSpPr>
          <p:cNvPr id="1048611"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2" name="Footer Placeholder 3"/>
          <p:cNvSpPr>
            <a:spLocks noGrp="1"/>
          </p:cNvSpPr>
          <p:nvPr>
            <p:ph type="ftr" sz="quarter" idx="11"/>
          </p:nvPr>
        </p:nvSpPr>
        <p:spPr/>
        <p:txBody>
          <a:bodyPr/>
          <a:p>
            <a:endParaRPr altLang="en-US" lang="zh-CN"/>
          </a:p>
        </p:txBody>
      </p:sp>
      <p:sp>
        <p:nvSpPr>
          <p:cNvPr id="1048613"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7" name=""/>
        <p:cNvGrpSpPr/>
        <p:nvPr/>
      </p:nvGrpSpPr>
      <p:grpSpPr>
        <a:xfrm>
          <a:off x="0" y="0"/>
          <a:ext cx="0" cy="0"/>
          <a:chOff x="0" y="0"/>
          <a:chExt cx="0" cy="0"/>
        </a:xfrm>
      </p:grpSpPr>
      <p:sp>
        <p:nvSpPr>
          <p:cNvPr id="1048654"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55" name="Footer Placeholder 2"/>
          <p:cNvSpPr>
            <a:spLocks noGrp="1"/>
          </p:cNvSpPr>
          <p:nvPr>
            <p:ph type="ftr" sz="quarter" idx="11"/>
          </p:nvPr>
        </p:nvSpPr>
        <p:spPr/>
        <p:txBody>
          <a:bodyPr/>
          <a:p>
            <a:endParaRPr altLang="en-US" lang="zh-CN"/>
          </a:p>
        </p:txBody>
      </p:sp>
      <p:sp>
        <p:nvSpPr>
          <p:cNvPr id="1048656"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8" name=""/>
        <p:cNvGrpSpPr/>
        <p:nvPr/>
      </p:nvGrpSpPr>
      <p:grpSpPr>
        <a:xfrm>
          <a:off x="0" y="0"/>
          <a:ext cx="0" cy="0"/>
          <a:chOff x="0" y="0"/>
          <a:chExt cx="0" cy="0"/>
        </a:xfrm>
      </p:grpSpPr>
      <p:sp>
        <p:nvSpPr>
          <p:cNvPr id="1048657"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58"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9"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60"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61" name="Footer Placeholder 5"/>
          <p:cNvSpPr>
            <a:spLocks noGrp="1"/>
          </p:cNvSpPr>
          <p:nvPr>
            <p:ph type="ftr" sz="quarter" idx="11"/>
          </p:nvPr>
        </p:nvSpPr>
        <p:spPr/>
        <p:txBody>
          <a:bodyPr/>
          <a:p>
            <a:endParaRPr altLang="en-US" lang="zh-CN"/>
          </a:p>
        </p:txBody>
      </p:sp>
      <p:sp>
        <p:nvSpPr>
          <p:cNvPr id="1048662"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2" name=""/>
        <p:cNvGrpSpPr/>
        <p:nvPr/>
      </p:nvGrpSpPr>
      <p:grpSpPr>
        <a:xfrm>
          <a:off x="0" y="0"/>
          <a:ext cx="0" cy="0"/>
          <a:chOff x="0" y="0"/>
          <a:chExt cx="0" cy="0"/>
        </a:xfrm>
      </p:grpSpPr>
      <p:sp>
        <p:nvSpPr>
          <p:cNvPr id="1048624"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25"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26"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27"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8" name="Footer Placeholder 5"/>
          <p:cNvSpPr>
            <a:spLocks noGrp="1"/>
          </p:cNvSpPr>
          <p:nvPr>
            <p:ph type="ftr" sz="quarter" idx="11"/>
          </p:nvPr>
        </p:nvSpPr>
        <p:spPr/>
        <p:txBody>
          <a:bodyPr/>
          <a:p>
            <a:endParaRPr altLang="en-US" lang="zh-CN"/>
          </a:p>
        </p:txBody>
      </p:sp>
      <p:sp>
        <p:nvSpPr>
          <p:cNvPr id="1048629"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4"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594" name="Title 1"/>
          <p:cNvSpPr>
            <a:spLocks noGrp="1"/>
          </p:cNvSpPr>
          <p:nvPr>
            <p:ph type="ctrTitle"/>
          </p:nvPr>
        </p:nvSpPr>
        <p:spPr/>
        <p:txBody>
          <a:bodyPr/>
          <a:p>
            <a:r>
              <a:rPr altLang="zh-CN" lang="en-US"/>
              <a:t>B</a:t>
            </a:r>
            <a:r>
              <a:rPr altLang="zh-CN" lang="en-US"/>
              <a:t>a</a:t>
            </a:r>
            <a:r>
              <a:rPr altLang="zh-CN" lang="en-US"/>
              <a:t>k</a:t>
            </a:r>
            <a:r>
              <a:rPr altLang="zh-CN" lang="en-US"/>
              <a:t>h</a:t>
            </a:r>
            <a:r>
              <a:rPr altLang="zh-CN" lang="en-US"/>
              <a:t>t</a:t>
            </a:r>
            <a:r>
              <a:rPr altLang="zh-CN" lang="en-US"/>
              <a:t>i</a:t>
            </a:r>
            <a:r>
              <a:rPr altLang="zh-CN" lang="en-US"/>
              <a:t> yousaf</a:t>
            </a:r>
            <a:r>
              <a:rPr altLang="zh-CN" lang="en-US"/>
              <a:t> zai</a:t>
            </a:r>
            <a:br>
              <a:rPr altLang="zh-CN" lang="en-US"/>
            </a:br>
            <a:r>
              <a:rPr altLang="zh-CN" lang="en-US"/>
              <a:t>I</a:t>
            </a:r>
            <a:r>
              <a:rPr altLang="zh-CN" lang="en-US"/>
              <a:t>d</a:t>
            </a:r>
            <a:r>
              <a:rPr altLang="zh-CN" lang="en-US"/>
              <a:t>:</a:t>
            </a:r>
            <a:r>
              <a:rPr altLang="zh-CN" lang="en-US"/>
              <a:t> </a:t>
            </a:r>
            <a:r>
              <a:rPr altLang="zh-CN" lang="en-US"/>
              <a:t>1</a:t>
            </a:r>
            <a:r>
              <a:rPr altLang="zh-CN" lang="en-US"/>
              <a:t>3</a:t>
            </a:r>
            <a:r>
              <a:rPr altLang="zh-CN" lang="en-US"/>
              <a:t>6</a:t>
            </a:r>
            <a:r>
              <a:rPr altLang="zh-CN" lang="en-US"/>
              <a:t>1</a:t>
            </a:r>
            <a:r>
              <a:rPr altLang="zh-CN" lang="en-US"/>
              <a:t>4</a:t>
            </a:r>
            <a:endParaRPr altLang="zh-CN" lang="en-US"/>
          </a:p>
        </p:txBody>
      </p:sp>
      <p:sp>
        <p:nvSpPr>
          <p:cNvPr id="1048595" name="Subtitle 2"/>
          <p:cNvSpPr>
            <a:spLocks noGrp="1"/>
          </p:cNvSpPr>
          <p:nvPr>
            <p:ph type="subTitle" idx="1"/>
          </p:nvPr>
        </p:nvSpPr>
        <p:spPr/>
        <p:txBody>
          <a:bodyPr/>
          <a:p>
            <a:r>
              <a:rPr altLang="zh-CN" lang="en-US"/>
              <a:t>Ppr </a:t>
            </a:r>
            <a:r>
              <a:rPr altLang="zh-CN" lang="en-US"/>
              <a:t>orth</a:t>
            </a:r>
            <a:r>
              <a:rPr altLang="zh-CN" lang="en-US"/>
              <a:t>odontist</a:t>
            </a:r>
            <a:endParaRPr altLang="zh-CN"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590" name=""/>
          <p:cNvSpPr>
            <a:spLocks noGrp="1"/>
          </p:cNvSpPr>
          <p:nvPr>
            <p:ph type="ctrTitle"/>
          </p:nvPr>
        </p:nvSpPr>
        <p:spPr/>
        <p:txBody>
          <a:bodyPr>
            <a:normAutofit/>
          </a:bodyPr>
          <a:p>
            <a:r>
              <a:rPr lang="en-US"/>
              <a:t>And:</a:t>
            </a:r>
            <a:r>
              <a:rPr lang="en-US"/>
              <a:t>1</a:t>
            </a:r>
            <a:endParaRPr lang="en-US"/>
          </a:p>
        </p:txBody>
      </p:sp>
      <p:sp>
        <p:nvSpPr>
          <p:cNvPr id="1048591" name=""/>
          <p:cNvSpPr>
            <a:spLocks noGrp="1"/>
          </p:cNvSpPr>
          <p:nvPr>
            <p:ph type="subTitle" idx="1"/>
          </p:nvPr>
        </p:nvSpPr>
        <p:spPr/>
        <p:txBody>
          <a:bodyPr/>
          <a:p>
            <a:r>
              <a:rPr lang="en-US"/>
              <a:t>The Basic Activator is a mono-block appliance (solid block of acrylic) designed to be loose fitting in the patient's mouth. This causes the muscles of mastication to become active in order to hold the appliance in </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588" name=""/>
          <p:cNvSpPr>
            <a:spLocks noGrp="1"/>
          </p:cNvSpPr>
          <p:nvPr>
            <p:ph type="ctrTitle"/>
          </p:nvPr>
        </p:nvSpPr>
        <p:spPr/>
        <p:txBody>
          <a:bodyPr/>
          <a:p>
            <a:endParaRPr lang="en-US"/>
          </a:p>
        </p:txBody>
      </p:sp>
      <p:sp>
        <p:nvSpPr>
          <p:cNvPr id="1048589" name=""/>
          <p:cNvSpPr>
            <a:spLocks noGrp="1"/>
          </p:cNvSpPr>
          <p:nvPr>
            <p:ph type="subTitle" idx="1"/>
          </p:nvPr>
        </p:nvSpPr>
        <p:spPr/>
        <p:txBody>
          <a:bodyPr>
            <a:normAutofit/>
          </a:bodyPr>
          <a:p>
            <a:r>
              <a:rPr lang="en-US"/>
              <a:t>Definition: *Activator is a loose fitting appliance which was designed by Andreasen and Haupl to correct retrognathic mandible. *The appliance opens the bite, and the mandible is advanced for Class ll correction </a:t>
            </a:r>
            <a:r>
              <a:rPr lang="en-US"/>
              <a:t>.</a:t>
            </a:r>
            <a:endParaRPr lang="en-US"/>
          </a:p>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586" name=""/>
          <p:cNvSpPr>
            <a:spLocks noGrp="1"/>
          </p:cNvSpPr>
          <p:nvPr>
            <p:ph type="ctrTitle"/>
          </p:nvPr>
        </p:nvSpPr>
        <p:spPr/>
        <p:txBody>
          <a:bodyPr/>
          <a:p>
            <a:endParaRPr lang="en-US"/>
          </a:p>
        </p:txBody>
      </p:sp>
      <p:sp>
        <p:nvSpPr>
          <p:cNvPr id="1048587" name=""/>
          <p:cNvSpPr>
            <a:spLocks noGrp="1"/>
          </p:cNvSpPr>
          <p:nvPr>
            <p:ph type="subTitle" idx="1"/>
          </p:nvPr>
        </p:nvSpPr>
        <p:spPr>
          <a:xfrm>
            <a:off x="1143000" y="3602038"/>
            <a:ext cx="6858000" cy="2455728"/>
          </a:xfrm>
        </p:spPr>
        <p:txBody>
          <a:bodyPr>
            <a:normAutofit/>
          </a:bodyPr>
          <a:p>
            <a:r>
              <a:rPr lang="en-US"/>
              <a:t>The Twin Block is designed so that each time you bite, swallow or talk, the appliance is activated. These actions exert gentle pressure on the teeth and dental arches while still giving stability to the jaw joints. With time, the lower jaw is permanently positioned forward and the bite is corrected.</a:t>
            </a:r>
            <a:endParaRPr lang="en-US"/>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69" name=""/>
          <p:cNvSpPr>
            <a:spLocks noGrp="1"/>
          </p:cNvSpPr>
          <p:nvPr>
            <p:ph type="ctrTitle"/>
          </p:nvPr>
        </p:nvSpPr>
        <p:spPr/>
        <p:txBody>
          <a:bodyPr/>
          <a:p>
            <a:endParaRPr lang="en-US"/>
          </a:p>
        </p:txBody>
      </p:sp>
      <p:sp>
        <p:nvSpPr>
          <p:cNvPr id="1048670" name=""/>
          <p:cNvSpPr>
            <a:spLocks noGrp="1"/>
          </p:cNvSpPr>
          <p:nvPr>
            <p:ph type="subTitle" idx="1"/>
          </p:nvPr>
        </p:nvSpPr>
        <p:spPr/>
        <p:txBody>
          <a:bodyPr/>
          <a:p>
            <a:endParaRPr lang="en-US"/>
          </a:p>
        </p:txBody>
      </p:sp>
      <p:pic>
        <p:nvPicPr>
          <p:cNvPr id="2097152" name=""/>
          <p:cNvPicPr>
            <a:picLocks/>
          </p:cNvPicPr>
          <p:nvPr/>
        </p:nvPicPr>
        <p:blipFill>
          <a:blip xmlns:r="http://schemas.openxmlformats.org/officeDocument/2006/relationships" r:embed="rId1"/>
          <a:stretch>
            <a:fillRect/>
          </a:stretch>
        </p:blipFill>
        <p:spPr>
          <a:xfrm rot="0">
            <a:off x="0" y="111434"/>
            <a:ext cx="9144000" cy="6635131"/>
          </a:xfrm>
          <a:prstGeom prst="rec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71" name=""/>
          <p:cNvSpPr>
            <a:spLocks noGrp="1"/>
          </p:cNvSpPr>
          <p:nvPr>
            <p:ph type="ctrTitle"/>
          </p:nvPr>
        </p:nvSpPr>
        <p:spPr/>
        <p:txBody>
          <a:bodyPr/>
          <a:p>
            <a:r>
              <a:rPr lang="en-US"/>
              <a:t>Q</a:t>
            </a:r>
            <a:r>
              <a:rPr lang="en-US"/>
              <a:t>2</a:t>
            </a:r>
            <a:r>
              <a:rPr lang="en-US"/>
              <a:t>:</a:t>
            </a:r>
            <a:r>
              <a:rPr lang="en-US"/>
              <a:t> </a:t>
            </a:r>
            <a:r>
              <a:rPr lang="en-US"/>
              <a:t>ans</a:t>
            </a:r>
            <a:r>
              <a:rPr lang="en-US"/>
              <a:t>.</a:t>
            </a:r>
            <a:r>
              <a:rPr lang="en-US"/>
              <a:t>.</a:t>
            </a:r>
            <a:r>
              <a:rPr lang="en-US"/>
              <a:t>.</a:t>
            </a:r>
            <a:endParaRPr lang="en-US"/>
          </a:p>
        </p:txBody>
      </p:sp>
      <p:sp>
        <p:nvSpPr>
          <p:cNvPr id="1048672" name=""/>
          <p:cNvSpPr>
            <a:spLocks noGrp="1"/>
          </p:cNvSpPr>
          <p:nvPr>
            <p:ph type="subTitle" idx="1"/>
          </p:nvPr>
        </p:nvSpPr>
        <p:spPr/>
        <p:txBody>
          <a:bodyPr>
            <a:normAutofit fontScale="79167" lnSpcReduction="20000"/>
          </a:bodyPr>
          <a:p>
            <a:r>
              <a:rPr lang="en-US"/>
              <a:t>Management</a:t>
            </a:r>
            <a:r>
              <a:rPr lang="en-US"/>
              <a:t> </a:t>
            </a:r>
            <a:r>
              <a:rPr lang="en-US"/>
              <a:t>o</a:t>
            </a:r>
            <a:r>
              <a:rPr lang="en-US"/>
              <a:t>f</a:t>
            </a:r>
            <a:r>
              <a:rPr lang="en-US"/>
              <a:t> </a:t>
            </a:r>
            <a:r>
              <a:rPr lang="en-US"/>
              <a:t>a</a:t>
            </a:r>
            <a:r>
              <a:rPr lang="en-US"/>
              <a:t>n</a:t>
            </a:r>
            <a:r>
              <a:rPr lang="en-US"/>
              <a:t>t</a:t>
            </a:r>
            <a:r>
              <a:rPr lang="en-US"/>
              <a:t>e</a:t>
            </a:r>
            <a:r>
              <a:rPr lang="en-US"/>
              <a:t>r</a:t>
            </a:r>
            <a:r>
              <a:rPr lang="en-US"/>
              <a:t>i</a:t>
            </a:r>
            <a:r>
              <a:rPr lang="en-US"/>
              <a:t>or</a:t>
            </a:r>
            <a:r>
              <a:rPr lang="en-US"/>
              <a:t> </a:t>
            </a:r>
            <a:r>
              <a:rPr lang="en-US"/>
              <a:t>c</a:t>
            </a:r>
            <a:r>
              <a:rPr lang="en-US"/>
              <a:t>r</a:t>
            </a:r>
            <a:r>
              <a:rPr lang="en-US"/>
              <a:t>o</a:t>
            </a:r>
            <a:r>
              <a:rPr lang="en-US"/>
              <a:t>s</a:t>
            </a:r>
            <a:r>
              <a:rPr lang="en-US"/>
              <a:t>s</a:t>
            </a:r>
            <a:r>
              <a:rPr lang="en-US"/>
              <a:t>b</a:t>
            </a:r>
            <a:r>
              <a:rPr lang="en-US"/>
              <a:t>i</a:t>
            </a:r>
            <a:r>
              <a:rPr lang="en-US"/>
              <a:t>t</a:t>
            </a:r>
            <a:r>
              <a:rPr lang="en-US"/>
              <a:t>e</a:t>
            </a:r>
            <a:r>
              <a:rPr lang="en-US"/>
              <a:t>:</a:t>
            </a:r>
            <a:endParaRPr lang="en-US"/>
          </a:p>
          <a:p>
            <a:r>
              <a:rPr lang="en-US"/>
              <a:t> </a:t>
            </a:r>
            <a:r>
              <a:rPr lang="en-US"/>
              <a:t>T</a:t>
            </a:r>
            <a:r>
              <a:rPr lang="en-US"/>
              <a:t>h</a:t>
            </a:r>
            <a:r>
              <a:rPr lang="en-US"/>
              <a:t>e</a:t>
            </a:r>
            <a:r>
              <a:rPr lang="en-US"/>
              <a:t> </a:t>
            </a:r>
            <a:r>
              <a:rPr lang="en-US"/>
              <a:t>period </a:t>
            </a:r>
            <a:r>
              <a:rPr lang="en-US"/>
              <a:t>o</a:t>
            </a:r>
            <a:r>
              <a:rPr lang="en-US"/>
              <a:t>f</a:t>
            </a:r>
            <a:r>
              <a:rPr lang="en-US"/>
              <a:t> </a:t>
            </a:r>
            <a:r>
              <a:rPr lang="en-US"/>
              <a:t>f</a:t>
            </a:r>
            <a:r>
              <a:rPr lang="en-US"/>
              <a:t>i</a:t>
            </a:r>
            <a:r>
              <a:rPr lang="en-US"/>
              <a:t>x</a:t>
            </a:r>
            <a:r>
              <a:rPr lang="en-US"/>
              <a:t>e</a:t>
            </a:r>
            <a:r>
              <a:rPr lang="en-US"/>
              <a:t>d</a:t>
            </a:r>
            <a:r>
              <a:rPr lang="en-US"/>
              <a:t> </a:t>
            </a:r>
            <a:r>
              <a:rPr lang="en-US"/>
              <a:t>d</a:t>
            </a:r>
            <a:r>
              <a:rPr lang="en-US"/>
              <a:t>e</a:t>
            </a:r>
            <a:r>
              <a:rPr lang="en-US"/>
              <a:t>n</a:t>
            </a:r>
            <a:r>
              <a:rPr lang="en-US"/>
              <a:t>t</a:t>
            </a:r>
            <a:r>
              <a:rPr lang="en-US"/>
              <a:t>i</a:t>
            </a:r>
            <a:r>
              <a:rPr lang="en-US"/>
              <a:t>t</a:t>
            </a:r>
            <a:r>
              <a:rPr lang="en-US"/>
              <a:t>i</a:t>
            </a:r>
            <a:r>
              <a:rPr lang="en-US"/>
              <a:t>o</a:t>
            </a:r>
            <a:r>
              <a:rPr lang="en-US"/>
              <a:t>n</a:t>
            </a:r>
            <a:r>
              <a:rPr lang="en-US"/>
              <a:t> </a:t>
            </a:r>
            <a:r>
              <a:rPr lang="en-US"/>
              <a:t>o</a:t>
            </a:r>
            <a:r>
              <a:rPr lang="en-US"/>
              <a:t>f</a:t>
            </a:r>
            <a:r>
              <a:rPr lang="en-US"/>
              <a:t>f</a:t>
            </a:r>
            <a:r>
              <a:rPr lang="en-US"/>
              <a:t>e</a:t>
            </a:r>
            <a:r>
              <a:rPr lang="en-US"/>
              <a:t>r</a:t>
            </a:r>
            <a:r>
              <a:rPr lang="en-US"/>
              <a:t> </a:t>
            </a:r>
            <a:r>
              <a:rPr lang="en-US"/>
              <a:t>t</a:t>
            </a:r>
            <a:r>
              <a:rPr lang="en-US"/>
              <a:t>h</a:t>
            </a:r>
            <a:r>
              <a:rPr lang="en-US"/>
              <a:t>e</a:t>
            </a:r>
            <a:r>
              <a:rPr lang="en-US"/>
              <a:t> </a:t>
            </a:r>
            <a:r>
              <a:rPr lang="en-US"/>
              <a:t>g</a:t>
            </a:r>
            <a:r>
              <a:rPr lang="en-US"/>
              <a:t>r</a:t>
            </a:r>
            <a:r>
              <a:rPr lang="en-US"/>
              <a:t>e</a:t>
            </a:r>
            <a:r>
              <a:rPr lang="en-US"/>
              <a:t>a</a:t>
            </a:r>
            <a:r>
              <a:rPr lang="en-US"/>
              <a:t>test</a:t>
            </a:r>
            <a:r>
              <a:rPr lang="en-US"/>
              <a:t> </a:t>
            </a:r>
            <a:r>
              <a:rPr lang="en-US"/>
              <a:t>o</a:t>
            </a:r>
            <a:r>
              <a:rPr lang="en-US"/>
              <a:t>p</a:t>
            </a:r>
            <a:r>
              <a:rPr lang="en-US"/>
              <a:t>p</a:t>
            </a:r>
            <a:r>
              <a:rPr lang="en-US"/>
              <a:t>ortunity</a:t>
            </a:r>
            <a:r>
              <a:rPr lang="en-US"/>
              <a:t> </a:t>
            </a:r>
            <a:r>
              <a:rPr lang="en-US"/>
              <a:t>f</a:t>
            </a:r>
            <a:r>
              <a:rPr lang="en-US"/>
              <a:t>o</a:t>
            </a:r>
            <a:r>
              <a:rPr lang="en-US"/>
              <a:t>r</a:t>
            </a:r>
            <a:r>
              <a:rPr lang="en-US"/>
              <a:t> </a:t>
            </a:r>
            <a:r>
              <a:rPr lang="en-US"/>
              <a:t>o</a:t>
            </a:r>
            <a:r>
              <a:rPr lang="en-US"/>
              <a:t>c</a:t>
            </a:r>
            <a:r>
              <a:rPr lang="en-US"/>
              <a:t>c</a:t>
            </a:r>
            <a:r>
              <a:rPr lang="en-US"/>
              <a:t>l</a:t>
            </a:r>
            <a:r>
              <a:rPr lang="en-US"/>
              <a:t>u</a:t>
            </a:r>
            <a:r>
              <a:rPr lang="en-US"/>
              <a:t>s</a:t>
            </a:r>
            <a:r>
              <a:rPr lang="en-US"/>
              <a:t>a</a:t>
            </a:r>
            <a:r>
              <a:rPr lang="en-US"/>
              <a:t>l</a:t>
            </a:r>
            <a:r>
              <a:rPr lang="en-US"/>
              <a:t> </a:t>
            </a:r>
            <a:r>
              <a:rPr lang="en-US"/>
              <a:t>g</a:t>
            </a:r>
            <a:r>
              <a:rPr lang="en-US"/>
              <a:t>u</a:t>
            </a:r>
            <a:r>
              <a:rPr lang="en-US"/>
              <a:t>i</a:t>
            </a:r>
            <a:r>
              <a:rPr lang="en-US"/>
              <a:t>d</a:t>
            </a:r>
            <a:r>
              <a:rPr lang="en-US"/>
              <a:t>ance</a:t>
            </a:r>
            <a:r>
              <a:rPr lang="en-US"/>
              <a:t> </a:t>
            </a:r>
            <a:r>
              <a:rPr lang="en-US"/>
              <a:t>a</a:t>
            </a:r>
            <a:r>
              <a:rPr lang="en-US"/>
              <a:t>n</a:t>
            </a:r>
            <a:r>
              <a:rPr lang="en-US"/>
              <a:t>d</a:t>
            </a:r>
            <a:r>
              <a:rPr lang="en-US"/>
              <a:t> </a:t>
            </a:r>
            <a:r>
              <a:rPr lang="en-US"/>
              <a:t>i</a:t>
            </a:r>
            <a:r>
              <a:rPr lang="en-US"/>
              <a:t>n</a:t>
            </a:r>
            <a:r>
              <a:rPr lang="en-US"/>
              <a:t>t</a:t>
            </a:r>
            <a:r>
              <a:rPr lang="en-US"/>
              <a:t>e</a:t>
            </a:r>
            <a:r>
              <a:rPr lang="en-US"/>
              <a:t>r</a:t>
            </a:r>
            <a:r>
              <a:rPr lang="en-US"/>
              <a:t>c</a:t>
            </a:r>
            <a:r>
              <a:rPr lang="en-US"/>
              <a:t>e</a:t>
            </a:r>
            <a:r>
              <a:rPr lang="en-US"/>
              <a:t>p</a:t>
            </a:r>
            <a:r>
              <a:rPr lang="en-US"/>
              <a:t>tion</a:t>
            </a:r>
            <a:r>
              <a:rPr lang="en-US"/>
              <a:t> </a:t>
            </a:r>
            <a:r>
              <a:rPr lang="en-US"/>
              <a:t>o</a:t>
            </a:r>
            <a:r>
              <a:rPr lang="en-US"/>
              <a:t>f</a:t>
            </a:r>
            <a:r>
              <a:rPr lang="en-US"/>
              <a:t> </a:t>
            </a:r>
            <a:r>
              <a:rPr lang="en-US"/>
              <a:t>m</a:t>
            </a:r>
            <a:r>
              <a:rPr lang="en-US"/>
              <a:t>a</a:t>
            </a:r>
            <a:r>
              <a:rPr lang="en-US"/>
              <a:t>l</a:t>
            </a:r>
            <a:r>
              <a:rPr lang="en-US"/>
              <a:t>c</a:t>
            </a:r>
            <a:r>
              <a:rPr lang="en-US"/>
              <a:t>c</a:t>
            </a:r>
            <a:r>
              <a:rPr lang="en-US"/>
              <a:t>l</a:t>
            </a:r>
            <a:r>
              <a:rPr lang="en-US"/>
              <a:t>u</a:t>
            </a:r>
            <a:r>
              <a:rPr lang="en-US"/>
              <a:t>s</a:t>
            </a:r>
            <a:r>
              <a:rPr lang="en-US"/>
              <a:t>i</a:t>
            </a:r>
            <a:r>
              <a:rPr lang="en-US"/>
              <a:t>o</a:t>
            </a:r>
            <a:r>
              <a:rPr lang="en-US"/>
              <a:t>n</a:t>
            </a:r>
            <a:r>
              <a:rPr lang="en-US"/>
              <a:t> </a:t>
            </a:r>
            <a:endParaRPr lang="en-US"/>
          </a:p>
          <a:p>
            <a:r>
              <a:rPr lang="en-US"/>
              <a:t>I</a:t>
            </a:r>
            <a:r>
              <a:rPr lang="en-US"/>
              <a:t>f</a:t>
            </a:r>
            <a:r>
              <a:rPr lang="en-US"/>
              <a:t> </a:t>
            </a:r>
            <a:r>
              <a:rPr lang="en-US"/>
              <a:t>d</a:t>
            </a:r>
            <a:r>
              <a:rPr lang="en-US"/>
              <a:t>e</a:t>
            </a:r>
            <a:r>
              <a:rPr lang="en-US"/>
              <a:t>l</a:t>
            </a:r>
            <a:r>
              <a:rPr lang="en-US"/>
              <a:t>a</a:t>
            </a:r>
            <a:r>
              <a:rPr lang="en-US"/>
              <a:t>y</a:t>
            </a:r>
            <a:r>
              <a:rPr lang="en-US"/>
              <a:t>e</a:t>
            </a:r>
            <a:r>
              <a:rPr lang="en-US"/>
              <a:t>d</a:t>
            </a:r>
            <a:r>
              <a:rPr lang="en-US"/>
              <a:t> </a:t>
            </a:r>
            <a:r>
              <a:rPr lang="en-US"/>
              <a:t>t</a:t>
            </a:r>
            <a:r>
              <a:rPr lang="en-US"/>
              <a:t>o</a:t>
            </a:r>
            <a:r>
              <a:rPr lang="en-US"/>
              <a:t> </a:t>
            </a:r>
            <a:r>
              <a:rPr lang="en-US"/>
              <a:t>a</a:t>
            </a:r>
            <a:r>
              <a:rPr lang="en-US"/>
              <a:t> </a:t>
            </a:r>
            <a:r>
              <a:rPr lang="en-US"/>
              <a:t>lete</a:t>
            </a:r>
            <a:r>
              <a:rPr lang="en-US"/>
              <a:t>r</a:t>
            </a:r>
            <a:r>
              <a:rPr lang="en-US"/>
              <a:t> </a:t>
            </a:r>
            <a:r>
              <a:rPr lang="en-US"/>
              <a:t>s</a:t>
            </a:r>
            <a:r>
              <a:rPr lang="en-US"/>
              <a:t>t</a:t>
            </a:r>
            <a:r>
              <a:rPr lang="en-US"/>
              <a:t>a</a:t>
            </a:r>
            <a:r>
              <a:rPr lang="en-US"/>
              <a:t>g</a:t>
            </a:r>
            <a:r>
              <a:rPr lang="en-US"/>
              <a:t>e</a:t>
            </a:r>
            <a:r>
              <a:rPr lang="en-US"/>
              <a:t> </a:t>
            </a:r>
            <a:r>
              <a:rPr lang="en-US"/>
              <a:t>o</a:t>
            </a:r>
            <a:r>
              <a:rPr lang="en-US"/>
              <a:t>f</a:t>
            </a:r>
            <a:r>
              <a:rPr lang="en-US"/>
              <a:t> </a:t>
            </a:r>
            <a:r>
              <a:rPr lang="en-US"/>
              <a:t>m</a:t>
            </a:r>
            <a:r>
              <a:rPr lang="en-US"/>
              <a:t>a</a:t>
            </a:r>
            <a:r>
              <a:rPr lang="en-US"/>
              <a:t>n</a:t>
            </a:r>
            <a:r>
              <a:rPr lang="en-US"/>
              <a:t>t</a:t>
            </a:r>
            <a:r>
              <a:rPr lang="en-US"/>
              <a:t>u</a:t>
            </a:r>
            <a:r>
              <a:rPr lang="en-US"/>
              <a:t>r</a:t>
            </a:r>
            <a:r>
              <a:rPr lang="en-US"/>
              <a:t>i</a:t>
            </a:r>
            <a:r>
              <a:rPr lang="en-US"/>
              <a:t>t</a:t>
            </a:r>
            <a:r>
              <a:rPr lang="en-US"/>
              <a:t>y</a:t>
            </a:r>
            <a:r>
              <a:rPr lang="en-US"/>
              <a:t> </a:t>
            </a:r>
            <a:r>
              <a:rPr lang="en-US"/>
              <a:t>t</a:t>
            </a:r>
            <a:r>
              <a:rPr lang="en-US"/>
              <a:t>r</a:t>
            </a:r>
            <a:r>
              <a:rPr lang="en-US"/>
              <a:t>e</a:t>
            </a:r>
            <a:r>
              <a:rPr lang="en-US"/>
              <a:t>a</a:t>
            </a:r>
            <a:r>
              <a:rPr lang="en-US"/>
              <a:t>t</a:t>
            </a:r>
            <a:r>
              <a:rPr lang="en-US"/>
              <a:t>ment</a:t>
            </a:r>
            <a:r>
              <a:rPr lang="en-US"/>
              <a:t> </a:t>
            </a:r>
            <a:r>
              <a:rPr lang="en-US"/>
              <a:t>may come </a:t>
            </a:r>
            <a:r>
              <a:rPr lang="en-US"/>
              <a:t>m</a:t>
            </a:r>
            <a:r>
              <a:rPr lang="en-US"/>
              <a:t>o</a:t>
            </a:r>
            <a:r>
              <a:rPr lang="en-US"/>
              <a:t>r</a:t>
            </a:r>
            <a:r>
              <a:rPr lang="en-US"/>
              <a:t>e</a:t>
            </a:r>
            <a:r>
              <a:rPr lang="en-US"/>
              <a:t> </a:t>
            </a:r>
            <a:r>
              <a:rPr lang="en-US"/>
              <a:t>c</a:t>
            </a:r>
            <a:r>
              <a:rPr lang="en-US"/>
              <a:t>o</a:t>
            </a:r>
            <a:r>
              <a:rPr lang="en-US"/>
              <a:t>m</a:t>
            </a:r>
            <a:r>
              <a:rPr lang="en-US"/>
              <a:t>p</a:t>
            </a:r>
            <a:r>
              <a:rPr lang="en-US"/>
              <a:t>l</a:t>
            </a:r>
            <a:r>
              <a:rPr lang="en-US"/>
              <a:t>icated</a:t>
            </a:r>
            <a:r>
              <a:rPr lang="en-US"/>
              <a:t> </a:t>
            </a:r>
            <a:r>
              <a:rPr lang="en-US"/>
              <a:t>.</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73" name=""/>
          <p:cNvSpPr>
            <a:spLocks noGrp="1"/>
          </p:cNvSpPr>
          <p:nvPr>
            <p:ph type="ctrTitle"/>
          </p:nvPr>
        </p:nvSpPr>
        <p:spPr/>
        <p:txBody>
          <a:bodyPr/>
          <a:p>
            <a:endParaRPr lang="en-US"/>
          </a:p>
        </p:txBody>
      </p:sp>
      <p:sp>
        <p:nvSpPr>
          <p:cNvPr id="1048674" name=""/>
          <p:cNvSpPr>
            <a:spLocks noGrp="1"/>
          </p:cNvSpPr>
          <p:nvPr>
            <p:ph type="subTitle" idx="1"/>
          </p:nvPr>
        </p:nvSpPr>
        <p:spPr/>
        <p:txBody>
          <a:bodyPr/>
          <a:p>
            <a:endParaRPr lang="en-US"/>
          </a:p>
        </p:txBody>
      </p:sp>
      <p:pic>
        <p:nvPicPr>
          <p:cNvPr id="2097153" name=""/>
          <p:cNvPicPr>
            <a:picLocks/>
          </p:cNvPicPr>
          <p:nvPr/>
        </p:nvPicPr>
        <p:blipFill>
          <a:blip xmlns:r="http://schemas.openxmlformats.org/officeDocument/2006/relationships" r:embed="rId1"/>
          <a:stretch>
            <a:fillRect/>
          </a:stretch>
        </p:blipFill>
        <p:spPr>
          <a:xfrm rot="0">
            <a:off x="389659" y="253278"/>
            <a:ext cx="8364682" cy="6351443"/>
          </a:xfrm>
          <a:prstGeom prst="rec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75" name=""/>
          <p:cNvSpPr>
            <a:spLocks noGrp="1"/>
          </p:cNvSpPr>
          <p:nvPr>
            <p:ph type="ctrTitle"/>
          </p:nvPr>
        </p:nvSpPr>
        <p:spPr/>
        <p:txBody>
          <a:bodyPr/>
          <a:p>
            <a:endParaRPr lang="en-US"/>
          </a:p>
        </p:txBody>
      </p:sp>
      <p:sp>
        <p:nvSpPr>
          <p:cNvPr id="1048676" name=""/>
          <p:cNvSpPr>
            <a:spLocks noGrp="1"/>
          </p:cNvSpPr>
          <p:nvPr>
            <p:ph type="subTitle" idx="1"/>
          </p:nvPr>
        </p:nvSpPr>
        <p:spPr/>
        <p:txBody>
          <a:bodyPr/>
          <a:p>
            <a:endParaRPr lang="en-US"/>
          </a:p>
        </p:txBody>
      </p:sp>
      <p:pic>
        <p:nvPicPr>
          <p:cNvPr id="2097154" name=""/>
          <p:cNvPicPr>
            <a:picLocks/>
          </p:cNvPicPr>
          <p:nvPr/>
        </p:nvPicPr>
        <p:blipFill>
          <a:blip xmlns:r="http://schemas.openxmlformats.org/officeDocument/2006/relationships" r:embed="rId1"/>
          <a:stretch>
            <a:fillRect/>
          </a:stretch>
        </p:blipFill>
        <p:spPr>
          <a:xfrm rot="0">
            <a:off x="441613" y="272761"/>
            <a:ext cx="8260773" cy="6312477"/>
          </a:xfrm>
          <a:prstGeom prst="rec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sp>
        <p:nvSpPr>
          <p:cNvPr id="1048677" name=""/>
          <p:cNvSpPr>
            <a:spLocks noGrp="1"/>
          </p:cNvSpPr>
          <p:nvPr>
            <p:ph type="ctrTitle"/>
          </p:nvPr>
        </p:nvSpPr>
        <p:spPr/>
        <p:txBody>
          <a:bodyPr/>
          <a:p>
            <a:endParaRPr lang="en-US"/>
          </a:p>
        </p:txBody>
      </p:sp>
      <p:sp>
        <p:nvSpPr>
          <p:cNvPr id="1048678" name=""/>
          <p:cNvSpPr>
            <a:spLocks noGrp="1"/>
          </p:cNvSpPr>
          <p:nvPr>
            <p:ph type="subTitle" idx="1"/>
          </p:nvPr>
        </p:nvSpPr>
        <p:spPr/>
        <p:txBody>
          <a:bodyPr/>
          <a:p>
            <a:endParaRPr lang="en-US"/>
          </a:p>
        </p:txBody>
      </p:sp>
      <p:pic>
        <p:nvPicPr>
          <p:cNvPr id="2097155" name=""/>
          <p:cNvPicPr>
            <a:picLocks/>
          </p:cNvPicPr>
          <p:nvPr/>
        </p:nvPicPr>
        <p:blipFill>
          <a:blip xmlns:r="http://schemas.openxmlformats.org/officeDocument/2006/relationships" r:embed="rId1"/>
          <a:stretch>
            <a:fillRect/>
          </a:stretch>
        </p:blipFill>
        <p:spPr>
          <a:xfrm rot="0">
            <a:off x="363681" y="298738"/>
            <a:ext cx="8416637" cy="6260523"/>
          </a:xfrm>
          <a:prstGeom prst="rec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596" name=""/>
          <p:cNvSpPr>
            <a:spLocks noGrp="1"/>
          </p:cNvSpPr>
          <p:nvPr>
            <p:ph type="ctrTitle"/>
          </p:nvPr>
        </p:nvSpPr>
        <p:spPr/>
        <p:txBody>
          <a:bodyPr/>
          <a:p>
            <a:r>
              <a:rPr lang="en-US"/>
              <a:t>Ans</a:t>
            </a:r>
            <a:r>
              <a:rPr lang="en-US"/>
              <a:t>4</a:t>
            </a:r>
            <a:r>
              <a:rPr lang="en-US"/>
              <a:t>:</a:t>
            </a:r>
            <a:r>
              <a:rPr lang="en-US"/>
              <a:t> </a:t>
            </a:r>
            <a:r>
              <a:rPr lang="en-US"/>
              <a:t>modifi</a:t>
            </a:r>
            <a:r>
              <a:rPr lang="en-US"/>
              <a:t>c</a:t>
            </a:r>
            <a:r>
              <a:rPr lang="en-US"/>
              <a:t>ations</a:t>
            </a:r>
            <a:r>
              <a:rPr lang="en-US"/>
              <a:t>:</a:t>
            </a:r>
            <a:endParaRPr lang="en-US"/>
          </a:p>
        </p:txBody>
      </p:sp>
      <p:sp>
        <p:nvSpPr>
          <p:cNvPr id="1048597" name=""/>
          <p:cNvSpPr>
            <a:spLocks noGrp="1"/>
          </p:cNvSpPr>
          <p:nvPr>
            <p:ph type="subTitle" idx="1"/>
          </p:nvPr>
        </p:nvSpPr>
        <p:spPr/>
        <p:txBody>
          <a:bodyPr>
            <a:normAutofit fontScale="91667" lnSpcReduction="20000"/>
          </a:bodyPr>
          <a:p>
            <a:r>
              <a:rPr lang="en-US"/>
              <a:t>1</a:t>
            </a:r>
            <a:r>
              <a:rPr lang="en-US"/>
              <a:t>:</a:t>
            </a:r>
            <a:r>
              <a:rPr lang="en-US"/>
              <a:t>t</a:t>
            </a:r>
            <a:r>
              <a:rPr lang="en-US"/>
              <a:t>h</a:t>
            </a:r>
            <a:r>
              <a:rPr lang="en-US"/>
              <a:t>e</a:t>
            </a:r>
            <a:r>
              <a:rPr lang="en-US"/>
              <a:t> </a:t>
            </a:r>
            <a:r>
              <a:rPr lang="en-US"/>
              <a:t>o</a:t>
            </a:r>
            <a:r>
              <a:rPr lang="en-US"/>
              <a:t>r</a:t>
            </a:r>
            <a:r>
              <a:rPr lang="en-US"/>
              <a:t>a</a:t>
            </a:r>
            <a:r>
              <a:rPr lang="en-US"/>
              <a:t>l</a:t>
            </a:r>
            <a:r>
              <a:rPr lang="en-US"/>
              <a:t> </a:t>
            </a:r>
            <a:r>
              <a:rPr lang="en-US"/>
              <a:t>screwing </a:t>
            </a:r>
            <a:r>
              <a:rPr lang="en-US"/>
              <a:t>c</a:t>
            </a:r>
            <a:r>
              <a:rPr lang="en-US"/>
              <a:t>a</a:t>
            </a:r>
            <a:r>
              <a:rPr lang="en-US"/>
              <a:t>n</a:t>
            </a:r>
            <a:r>
              <a:rPr lang="en-US"/>
              <a:t> </a:t>
            </a:r>
            <a:r>
              <a:rPr lang="en-US"/>
              <a:t>b</a:t>
            </a:r>
            <a:r>
              <a:rPr lang="en-US"/>
              <a:t>e</a:t>
            </a:r>
            <a:r>
              <a:rPr lang="en-US"/>
              <a:t> </a:t>
            </a:r>
            <a:r>
              <a:rPr lang="en-US"/>
              <a:t>f</a:t>
            </a:r>
            <a:r>
              <a:rPr lang="en-US"/>
              <a:t>a</a:t>
            </a:r>
            <a:r>
              <a:rPr lang="en-US"/>
              <a:t>b</a:t>
            </a:r>
            <a:r>
              <a:rPr lang="en-US"/>
              <a:t>r</a:t>
            </a:r>
            <a:r>
              <a:rPr lang="en-US"/>
              <a:t>i</a:t>
            </a:r>
            <a:r>
              <a:rPr lang="en-US"/>
              <a:t>cation</a:t>
            </a:r>
            <a:r>
              <a:rPr lang="en-US"/>
              <a:t> </a:t>
            </a:r>
            <a:r>
              <a:rPr lang="en-US"/>
              <a:t>b</a:t>
            </a:r>
            <a:r>
              <a:rPr lang="en-US"/>
              <a:t>y</a:t>
            </a:r>
            <a:r>
              <a:rPr lang="en-US"/>
              <a:t> </a:t>
            </a:r>
            <a:r>
              <a:rPr lang="en-US"/>
              <a:t>a</a:t>
            </a:r>
            <a:r>
              <a:rPr lang="en-US"/>
              <a:t> </a:t>
            </a:r>
            <a:r>
              <a:rPr lang="en-US"/>
              <a:t>m</a:t>
            </a:r>
            <a:r>
              <a:rPr lang="en-US"/>
              <a:t>e</a:t>
            </a:r>
            <a:r>
              <a:rPr lang="en-US"/>
              <a:t>t</a:t>
            </a:r>
            <a:r>
              <a:rPr lang="en-US"/>
              <a:t>a</a:t>
            </a:r>
            <a:r>
              <a:rPr lang="en-US"/>
              <a:t>l</a:t>
            </a:r>
            <a:r>
              <a:rPr lang="en-US"/>
              <a:t> </a:t>
            </a:r>
            <a:r>
              <a:rPr lang="en-US"/>
              <a:t>r</a:t>
            </a:r>
            <a:r>
              <a:rPr lang="en-US"/>
              <a:t>i</a:t>
            </a:r>
            <a:r>
              <a:rPr lang="en-US"/>
              <a:t>n</a:t>
            </a:r>
            <a:r>
              <a:rPr lang="en-US"/>
              <a:t>g</a:t>
            </a:r>
            <a:r>
              <a:rPr lang="en-US"/>
              <a:t> </a:t>
            </a:r>
            <a:r>
              <a:rPr lang="en-US"/>
              <a:t>p</a:t>
            </a:r>
            <a:r>
              <a:rPr lang="en-US"/>
              <a:t>r</a:t>
            </a:r>
            <a:r>
              <a:rPr lang="en-US"/>
              <a:t>o</a:t>
            </a:r>
            <a:r>
              <a:rPr lang="en-US"/>
              <a:t>j</a:t>
            </a:r>
            <a:r>
              <a:rPr lang="en-US"/>
              <a:t>e</a:t>
            </a:r>
            <a:r>
              <a:rPr lang="en-US"/>
              <a:t>ct</a:t>
            </a:r>
            <a:r>
              <a:rPr lang="en-US"/>
              <a:t> </a:t>
            </a:r>
            <a:r>
              <a:rPr lang="en-US"/>
              <a:t>i</a:t>
            </a:r>
            <a:r>
              <a:rPr lang="en-US"/>
              <a:t>n</a:t>
            </a:r>
            <a:r>
              <a:rPr lang="en-US"/>
              <a:t>g</a:t>
            </a:r>
            <a:r>
              <a:rPr lang="en-US"/>
              <a:t> </a:t>
            </a:r>
            <a:r>
              <a:rPr lang="en-US"/>
              <a:t>b</a:t>
            </a:r>
            <a:r>
              <a:rPr lang="en-US"/>
              <a:t>e</a:t>
            </a:r>
            <a:r>
              <a:rPr lang="en-US"/>
              <a:t>t</a:t>
            </a:r>
            <a:r>
              <a:rPr lang="en-US"/>
              <a:t>w</a:t>
            </a:r>
            <a:r>
              <a:rPr lang="en-US"/>
              <a:t>een</a:t>
            </a:r>
            <a:r>
              <a:rPr lang="en-US"/>
              <a:t> </a:t>
            </a:r>
            <a:r>
              <a:rPr lang="en-US"/>
              <a:t>the </a:t>
            </a:r>
            <a:r>
              <a:rPr lang="en-US"/>
              <a:t>l</a:t>
            </a:r>
            <a:r>
              <a:rPr lang="en-US"/>
              <a:t>o</a:t>
            </a:r>
            <a:r>
              <a:rPr lang="en-US"/>
              <a:t>w</a:t>
            </a:r>
            <a:r>
              <a:rPr lang="en-US"/>
              <a:t>e</a:t>
            </a:r>
            <a:r>
              <a:rPr lang="en-US"/>
              <a:t>r</a:t>
            </a:r>
            <a:r>
              <a:rPr lang="en-US"/>
              <a:t> </a:t>
            </a:r>
            <a:r>
              <a:rPr lang="en-US"/>
              <a:t>and </a:t>
            </a:r>
            <a:r>
              <a:rPr lang="en-US"/>
              <a:t>u</a:t>
            </a:r>
            <a:r>
              <a:rPr lang="en-US"/>
              <a:t>p</a:t>
            </a:r>
            <a:r>
              <a:rPr lang="en-US"/>
              <a:t>p</a:t>
            </a:r>
            <a:r>
              <a:rPr lang="en-US"/>
              <a:t>e</a:t>
            </a:r>
            <a:r>
              <a:rPr lang="en-US"/>
              <a:t>r</a:t>
            </a:r>
            <a:r>
              <a:rPr lang="en-US"/>
              <a:t> </a:t>
            </a:r>
            <a:r>
              <a:rPr lang="en-US"/>
              <a:t>l</a:t>
            </a:r>
            <a:r>
              <a:rPr lang="en-US"/>
              <a:t>i</a:t>
            </a:r>
            <a:r>
              <a:rPr lang="en-US"/>
              <a:t>p</a:t>
            </a:r>
            <a:r>
              <a:rPr lang="en-US"/>
              <a:t>.</a:t>
            </a:r>
            <a:endParaRPr lang="en-US"/>
          </a:p>
          <a:p>
            <a:r>
              <a:rPr lang="en-US"/>
              <a:t>2</a:t>
            </a:r>
            <a:r>
              <a:rPr lang="en-US"/>
              <a:t>:</a:t>
            </a:r>
            <a:r>
              <a:rPr lang="en-US"/>
              <a:t>i</a:t>
            </a:r>
            <a:r>
              <a:rPr lang="en-US"/>
              <a:t>n</a:t>
            </a:r>
            <a:r>
              <a:rPr lang="en-US"/>
              <a:t> </a:t>
            </a:r>
            <a:r>
              <a:rPr lang="en-US"/>
              <a:t>p</a:t>
            </a:r>
            <a:r>
              <a:rPr lang="en-US"/>
              <a:t>a</a:t>
            </a:r>
            <a:r>
              <a:rPr lang="en-US"/>
              <a:t>t</a:t>
            </a:r>
            <a:r>
              <a:rPr lang="en-US"/>
              <a:t>i</a:t>
            </a:r>
            <a:r>
              <a:rPr lang="en-US"/>
              <a:t>ent</a:t>
            </a:r>
            <a:r>
              <a:rPr lang="en-US"/>
              <a:t> </a:t>
            </a:r>
            <a:r>
              <a:rPr lang="en-US"/>
              <a:t>w</a:t>
            </a:r>
            <a:r>
              <a:rPr lang="en-US"/>
              <a:t>h</a:t>
            </a:r>
            <a:r>
              <a:rPr lang="en-US"/>
              <a:t>o</a:t>
            </a:r>
            <a:r>
              <a:rPr lang="en-US"/>
              <a:t> </a:t>
            </a:r>
            <a:r>
              <a:rPr lang="en-US"/>
              <a:t>h</a:t>
            </a:r>
            <a:r>
              <a:rPr lang="en-US"/>
              <a:t>a</a:t>
            </a:r>
            <a:r>
              <a:rPr lang="en-US"/>
              <a:t>s</a:t>
            </a:r>
            <a:r>
              <a:rPr lang="en-US"/>
              <a:t> </a:t>
            </a:r>
            <a:r>
              <a:rPr lang="en-US"/>
              <a:t>t</a:t>
            </a:r>
            <a:r>
              <a:rPr lang="en-US"/>
              <a:t>o</a:t>
            </a:r>
            <a:r>
              <a:rPr lang="en-US"/>
              <a:t>n</a:t>
            </a:r>
            <a:r>
              <a:rPr lang="en-US"/>
              <a:t>g</a:t>
            </a:r>
            <a:r>
              <a:rPr lang="en-US"/>
              <a:t>ue</a:t>
            </a:r>
            <a:r>
              <a:rPr lang="en-US"/>
              <a:t> </a:t>
            </a:r>
            <a:r>
              <a:rPr lang="en-US"/>
              <a:t>t</a:t>
            </a:r>
            <a:r>
              <a:rPr lang="en-US"/>
              <a:t>r</a:t>
            </a:r>
            <a:r>
              <a:rPr lang="en-US"/>
              <a:t>u</a:t>
            </a:r>
            <a:r>
              <a:rPr lang="en-US"/>
              <a:t>s</a:t>
            </a:r>
            <a:r>
              <a:rPr lang="en-US"/>
              <a:t>t</a:t>
            </a:r>
            <a:r>
              <a:rPr lang="en-US"/>
              <a:t>h</a:t>
            </a:r>
            <a:r>
              <a:rPr lang="en-US"/>
              <a:t> </a:t>
            </a:r>
            <a:r>
              <a:rPr lang="en-US"/>
              <a:t>h</a:t>
            </a:r>
            <a:r>
              <a:rPr lang="en-US"/>
              <a:t>a</a:t>
            </a:r>
            <a:r>
              <a:rPr lang="en-US"/>
              <a:t>b</a:t>
            </a:r>
            <a:r>
              <a:rPr lang="en-US"/>
              <a:t>i</a:t>
            </a:r>
            <a:r>
              <a:rPr lang="en-US"/>
              <a:t>t</a:t>
            </a:r>
            <a:r>
              <a:rPr lang="en-US"/>
              <a:t> </a:t>
            </a:r>
            <a:r>
              <a:rPr lang="en-US"/>
              <a:t>a</a:t>
            </a:r>
            <a:r>
              <a:rPr lang="en-US"/>
              <a:t>n</a:t>
            </a:r>
            <a:r>
              <a:rPr lang="en-US"/>
              <a:t>d</a:t>
            </a:r>
            <a:r>
              <a:rPr lang="en-US"/>
              <a:t> </a:t>
            </a:r>
            <a:r>
              <a:rPr lang="en-US"/>
              <a:t>a</a:t>
            </a:r>
            <a:r>
              <a:rPr lang="en-US"/>
              <a:t>d</a:t>
            </a:r>
            <a:r>
              <a:rPr lang="en-US"/>
              <a:t>d</a:t>
            </a:r>
            <a:r>
              <a:rPr lang="en-US"/>
              <a:t>i</a:t>
            </a:r>
            <a:r>
              <a:rPr lang="en-US"/>
              <a:t>tional</a:t>
            </a:r>
            <a:r>
              <a:rPr lang="en-US"/>
              <a:t> </a:t>
            </a:r>
            <a:r>
              <a:rPr lang="en-US"/>
              <a:t>s</a:t>
            </a:r>
            <a:r>
              <a:rPr lang="en-US"/>
              <a:t>c</a:t>
            </a:r>
            <a:r>
              <a:rPr lang="en-US"/>
              <a:t>r</a:t>
            </a:r>
            <a:r>
              <a:rPr lang="en-US"/>
              <a:t>e</a:t>
            </a:r>
            <a:r>
              <a:rPr lang="en-US"/>
              <a:t>e</a:t>
            </a:r>
            <a:r>
              <a:rPr lang="en-US"/>
              <a:t>n</a:t>
            </a:r>
            <a:r>
              <a:rPr lang="en-US"/>
              <a:t> </a:t>
            </a:r>
            <a:r>
              <a:rPr lang="en-US"/>
              <a:t>i</a:t>
            </a:r>
            <a:r>
              <a:rPr lang="en-US"/>
              <a:t>n</a:t>
            </a:r>
            <a:r>
              <a:rPr lang="en-US"/>
              <a:t> </a:t>
            </a:r>
            <a:r>
              <a:rPr lang="en-US"/>
              <a:t>p</a:t>
            </a:r>
            <a:r>
              <a:rPr lang="en-US"/>
              <a:t>l</a:t>
            </a:r>
            <a:r>
              <a:rPr lang="en-US"/>
              <a:t>ace</a:t>
            </a:r>
            <a:r>
              <a:rPr lang="en-US"/>
              <a:t> </a:t>
            </a:r>
            <a:r>
              <a:rPr lang="en-US"/>
              <a:t>t</a:t>
            </a:r>
            <a:r>
              <a:rPr lang="en-US"/>
              <a:t>o</a:t>
            </a:r>
            <a:r>
              <a:rPr lang="en-US"/>
              <a:t> </a:t>
            </a:r>
            <a:r>
              <a:rPr lang="en-US"/>
              <a:t>t</a:t>
            </a:r>
            <a:r>
              <a:rPr lang="en-US"/>
              <a:t>h</a:t>
            </a:r>
            <a:r>
              <a:rPr lang="en-US"/>
              <a:t>e</a:t>
            </a:r>
            <a:r>
              <a:rPr lang="en-US"/>
              <a:t> </a:t>
            </a:r>
            <a:r>
              <a:rPr lang="en-US"/>
              <a:t>l</a:t>
            </a:r>
            <a:r>
              <a:rPr lang="en-US"/>
              <a:t>i</a:t>
            </a:r>
            <a:r>
              <a:rPr lang="en-US"/>
              <a:t>n</a:t>
            </a:r>
            <a:r>
              <a:rPr lang="en-US"/>
              <a:t>g</a:t>
            </a:r>
            <a:r>
              <a:rPr lang="en-US"/>
              <a:t>u</a:t>
            </a:r>
            <a:r>
              <a:rPr lang="en-US"/>
              <a:t>a</a:t>
            </a:r>
            <a:r>
              <a:rPr lang="en-US"/>
              <a:t>l</a:t>
            </a:r>
            <a:r>
              <a:rPr lang="en-US"/>
              <a:t> </a:t>
            </a:r>
            <a:r>
              <a:rPr lang="en-US"/>
              <a:t>aspect </a:t>
            </a:r>
            <a:r>
              <a:rPr lang="en-US"/>
              <a:t>o</a:t>
            </a:r>
            <a:r>
              <a:rPr lang="en-US"/>
              <a:t>f</a:t>
            </a:r>
            <a:r>
              <a:rPr lang="en-US"/>
              <a:t> </a:t>
            </a:r>
            <a:r>
              <a:rPr lang="en-US"/>
              <a:t>t</a:t>
            </a:r>
            <a:r>
              <a:rPr lang="en-US"/>
              <a:t>h</a:t>
            </a:r>
            <a:r>
              <a:rPr lang="en-US"/>
              <a:t>e</a:t>
            </a:r>
            <a:r>
              <a:rPr lang="en-US"/>
              <a:t>e</a:t>
            </a:r>
            <a:r>
              <a:rPr lang="en-US"/>
              <a:t>t</a:t>
            </a:r>
            <a:r>
              <a:rPr lang="en-US"/>
              <a:t>h</a:t>
            </a:r>
            <a:r>
              <a:rPr lang="en-US"/>
              <a:t> </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598" name=""/>
          <p:cNvSpPr>
            <a:spLocks noGrp="1"/>
          </p:cNvSpPr>
          <p:nvPr>
            <p:ph type="ctrTitle"/>
          </p:nvPr>
        </p:nvSpPr>
        <p:spPr/>
        <p:txBody>
          <a:bodyPr/>
          <a:p>
            <a:endParaRPr lang="en-US"/>
          </a:p>
        </p:txBody>
      </p:sp>
      <p:sp>
        <p:nvSpPr>
          <p:cNvPr id="1048599" name=""/>
          <p:cNvSpPr>
            <a:spLocks noGrp="1"/>
          </p:cNvSpPr>
          <p:nvPr>
            <p:ph type="subTitle" idx="1"/>
          </p:nvPr>
        </p:nvSpPr>
        <p:spPr/>
        <p:txBody>
          <a:bodyPr/>
          <a:p>
            <a:r>
              <a:rPr lang="en-US"/>
              <a:t>3</a:t>
            </a:r>
            <a:r>
              <a:rPr lang="en-US"/>
              <a:t>:</a:t>
            </a:r>
            <a:r>
              <a:rPr lang="en-US"/>
              <a:t>i</a:t>
            </a:r>
            <a:r>
              <a:rPr lang="en-US"/>
              <a:t>n</a:t>
            </a:r>
            <a:r>
              <a:rPr lang="en-US"/>
              <a:t> </a:t>
            </a:r>
            <a:r>
              <a:rPr lang="en-US"/>
              <a:t>c</a:t>
            </a:r>
            <a:r>
              <a:rPr lang="en-US"/>
              <a:t>a</a:t>
            </a:r>
            <a:r>
              <a:rPr lang="en-US"/>
              <a:t>s</a:t>
            </a:r>
            <a:r>
              <a:rPr lang="en-US"/>
              <a:t>e</a:t>
            </a:r>
            <a:r>
              <a:rPr lang="en-US"/>
              <a:t> </a:t>
            </a:r>
            <a:r>
              <a:rPr lang="en-US"/>
              <a:t>of </a:t>
            </a:r>
            <a:r>
              <a:rPr lang="en-US"/>
              <a:t>m</a:t>
            </a:r>
            <a:r>
              <a:rPr lang="en-US"/>
              <a:t>o</a:t>
            </a:r>
            <a:r>
              <a:rPr lang="en-US"/>
              <a:t>u</a:t>
            </a:r>
            <a:r>
              <a:rPr lang="en-US"/>
              <a:t>t</a:t>
            </a:r>
            <a:r>
              <a:rPr lang="en-US"/>
              <a:t>h</a:t>
            </a:r>
            <a:r>
              <a:rPr lang="en-US"/>
              <a:t> </a:t>
            </a:r>
            <a:r>
              <a:rPr lang="en-US"/>
              <a:t>b</a:t>
            </a:r>
            <a:r>
              <a:rPr lang="en-US"/>
              <a:t>r</a:t>
            </a:r>
            <a:r>
              <a:rPr lang="en-US"/>
              <a:t>e</a:t>
            </a:r>
            <a:r>
              <a:rPr lang="en-US"/>
              <a:t>a</a:t>
            </a:r>
            <a:r>
              <a:rPr lang="en-US"/>
              <a:t>t</a:t>
            </a:r>
            <a:r>
              <a:rPr lang="en-US"/>
              <a:t>her</a:t>
            </a:r>
            <a:r>
              <a:rPr lang="en-US"/>
              <a:t> </a:t>
            </a:r>
            <a:r>
              <a:rPr lang="en-US"/>
              <a:t>t</a:t>
            </a:r>
            <a:r>
              <a:rPr lang="en-US"/>
              <a:t>h</a:t>
            </a:r>
            <a:r>
              <a:rPr lang="en-US"/>
              <a:t>e</a:t>
            </a:r>
            <a:r>
              <a:rPr lang="en-US"/>
              <a:t> </a:t>
            </a:r>
            <a:r>
              <a:rPr lang="en-US"/>
              <a:t>v</a:t>
            </a:r>
            <a:r>
              <a:rPr lang="en-US"/>
              <a:t>e</a:t>
            </a:r>
            <a:r>
              <a:rPr lang="en-US"/>
              <a:t>s</a:t>
            </a:r>
            <a:r>
              <a:rPr lang="en-US"/>
              <a:t>i</a:t>
            </a:r>
            <a:r>
              <a:rPr lang="en-US"/>
              <a:t>t</a:t>
            </a:r>
            <a:r>
              <a:rPr lang="en-US"/>
              <a:t>b</a:t>
            </a:r>
            <a:r>
              <a:rPr lang="en-US"/>
              <a:t>u</a:t>
            </a:r>
            <a:r>
              <a:rPr lang="en-US"/>
              <a:t>l</a:t>
            </a:r>
            <a:r>
              <a:rPr lang="en-US"/>
              <a:t>e</a:t>
            </a:r>
            <a:r>
              <a:rPr lang="en-US"/>
              <a:t>r</a:t>
            </a:r>
            <a:r>
              <a:rPr lang="en-US"/>
              <a:t> </a:t>
            </a:r>
            <a:r>
              <a:rPr lang="en-US"/>
              <a:t>s</a:t>
            </a:r>
            <a:r>
              <a:rPr lang="en-US"/>
              <a:t>c</a:t>
            </a:r>
            <a:r>
              <a:rPr lang="en-US"/>
              <a:t>r</a:t>
            </a:r>
            <a:r>
              <a:rPr lang="en-US"/>
              <a:t>e</a:t>
            </a:r>
            <a:r>
              <a:rPr lang="en-US"/>
              <a:t>e</a:t>
            </a:r>
            <a:r>
              <a:rPr lang="en-US"/>
              <a:t>n</a:t>
            </a:r>
            <a:r>
              <a:rPr lang="en-US"/>
              <a:t> </a:t>
            </a:r>
            <a:r>
              <a:rPr lang="en-US"/>
              <a:t>s</a:t>
            </a:r>
            <a:r>
              <a:rPr lang="en-US"/>
              <a:t>h</a:t>
            </a:r>
            <a:r>
              <a:rPr lang="en-US"/>
              <a:t>o</a:t>
            </a:r>
            <a:r>
              <a:rPr lang="en-US"/>
              <a:t>u</a:t>
            </a:r>
            <a:r>
              <a:rPr lang="en-US"/>
              <a:t>l</a:t>
            </a:r>
            <a:r>
              <a:rPr lang="en-US"/>
              <a:t>d</a:t>
            </a:r>
            <a:r>
              <a:rPr lang="en-US"/>
              <a:t> </a:t>
            </a:r>
            <a:r>
              <a:rPr lang="en-US"/>
              <a:t>b</a:t>
            </a:r>
            <a:r>
              <a:rPr lang="en-US"/>
              <a:t>e</a:t>
            </a:r>
            <a:r>
              <a:rPr lang="en-US"/>
              <a:t> </a:t>
            </a:r>
            <a:r>
              <a:rPr lang="en-US"/>
              <a:t>f</a:t>
            </a:r>
            <a:r>
              <a:rPr lang="en-US"/>
              <a:t>a</a:t>
            </a:r>
            <a:r>
              <a:rPr lang="en-US"/>
              <a:t>b</a:t>
            </a:r>
            <a:r>
              <a:rPr lang="en-US"/>
              <a:t>r</a:t>
            </a:r>
            <a:r>
              <a:rPr lang="en-US"/>
              <a:t>i</a:t>
            </a:r>
            <a:r>
              <a:rPr lang="en-US"/>
              <a:t>cation</a:t>
            </a:r>
            <a:r>
              <a:rPr lang="en-US"/>
              <a:t> </a:t>
            </a:r>
            <a:r>
              <a:rPr lang="en-US"/>
              <a:t>w</a:t>
            </a:r>
            <a:r>
              <a:rPr lang="en-US"/>
              <a:t>i</a:t>
            </a:r>
            <a:r>
              <a:rPr lang="en-US"/>
              <a:t>t</a:t>
            </a:r>
            <a:r>
              <a:rPr lang="en-US"/>
              <a:t>h</a:t>
            </a:r>
            <a:r>
              <a:rPr lang="en-US"/>
              <a:t> </a:t>
            </a:r>
            <a:r>
              <a:rPr lang="en-US"/>
              <a:t>a</a:t>
            </a:r>
            <a:r>
              <a:rPr lang="en-US"/>
              <a:t> </a:t>
            </a:r>
            <a:r>
              <a:rPr lang="en-US"/>
              <a:t>n</a:t>
            </a:r>
            <a:r>
              <a:rPr lang="en-US"/>
              <a:t>u</a:t>
            </a:r>
            <a:r>
              <a:rPr lang="en-US"/>
              <a:t>m</a:t>
            </a:r>
            <a:r>
              <a:rPr lang="en-US"/>
              <a:t>b</a:t>
            </a:r>
            <a:r>
              <a:rPr lang="en-US"/>
              <a:t>e</a:t>
            </a:r>
            <a:r>
              <a:rPr lang="en-US"/>
              <a:t>r</a:t>
            </a:r>
            <a:r>
              <a:rPr lang="en-US"/>
              <a:t> </a:t>
            </a:r>
            <a:r>
              <a:rPr lang="en-US"/>
              <a:t>o</a:t>
            </a:r>
            <a:r>
              <a:rPr lang="en-US"/>
              <a:t>f</a:t>
            </a:r>
            <a:r>
              <a:rPr lang="en-US"/>
              <a:t> </a:t>
            </a:r>
            <a:r>
              <a:rPr lang="en-US"/>
              <a:t>w</a:t>
            </a:r>
            <a:r>
              <a:rPr lang="en-US"/>
              <a:t>h</a:t>
            </a:r>
            <a:r>
              <a:rPr lang="en-US"/>
              <a:t>o</a:t>
            </a:r>
            <a:r>
              <a:rPr lang="en-US"/>
              <a:t>l</a:t>
            </a:r>
            <a:r>
              <a:rPr lang="en-US"/>
              <a:t>e</a:t>
            </a:r>
            <a:r>
              <a:rPr lang="en-US"/>
              <a:t> </a:t>
            </a:r>
            <a:r>
              <a:rPr lang="en-US"/>
              <a:t> </a:t>
            </a:r>
            <a:r>
              <a:rPr lang="en-US"/>
              <a:t>t</a:t>
            </a:r>
            <a:r>
              <a:rPr lang="en-US"/>
              <a:t>h</a:t>
            </a:r>
            <a:r>
              <a:rPr lang="en-US"/>
              <a:t>a</a:t>
            </a:r>
            <a:r>
              <a:rPr lang="en-US"/>
              <a:t>t</a:t>
            </a:r>
            <a:r>
              <a:rPr lang="en-US"/>
              <a:t> </a:t>
            </a:r>
            <a:r>
              <a:rPr lang="en-US"/>
              <a:t>a</a:t>
            </a:r>
            <a:r>
              <a:rPr lang="en-US"/>
              <a:t>r</a:t>
            </a:r>
            <a:r>
              <a:rPr lang="en-US"/>
              <a:t>e</a:t>
            </a:r>
            <a:r>
              <a:rPr lang="en-US"/>
              <a:t> </a:t>
            </a:r>
            <a:r>
              <a:rPr lang="en-US"/>
              <a:t>g</a:t>
            </a:r>
            <a:r>
              <a:rPr lang="en-US"/>
              <a:t>a</a:t>
            </a:r>
            <a:r>
              <a:rPr lang="en-US"/>
              <a:t>r</a:t>
            </a:r>
            <a:r>
              <a:rPr lang="en-US"/>
              <a:t>d</a:t>
            </a:r>
            <a:r>
              <a:rPr lang="en-US"/>
              <a:t>u</a:t>
            </a:r>
            <a:r>
              <a:rPr lang="en-US"/>
              <a:t>a</a:t>
            </a:r>
            <a:r>
              <a:rPr lang="en-US"/>
              <a:t>l</a:t>
            </a:r>
            <a:r>
              <a:rPr lang="en-US"/>
              <a:t>l</a:t>
            </a:r>
            <a:r>
              <a:rPr lang="en-US"/>
              <a:t>y</a:t>
            </a:r>
            <a:r>
              <a:rPr lang="en-US"/>
              <a:t> </a:t>
            </a:r>
            <a:r>
              <a:rPr lang="en-US"/>
              <a:t>closed </a:t>
            </a:r>
            <a:r>
              <a:rPr lang="en-US"/>
              <a:t>i</a:t>
            </a:r>
            <a:r>
              <a:rPr lang="en-US"/>
              <a:t>n</a:t>
            </a:r>
            <a:r>
              <a:rPr lang="en-US"/>
              <a:t> </a:t>
            </a:r>
            <a:r>
              <a:rPr lang="en-US"/>
              <a:t>a</a:t>
            </a:r>
            <a:r>
              <a:rPr lang="en-US"/>
              <a:t> </a:t>
            </a:r>
            <a:r>
              <a:rPr lang="en-US"/>
              <a:t>phase </a:t>
            </a:r>
            <a:r>
              <a:rPr lang="en-US"/>
              <a:t>manner </a:t>
            </a:r>
            <a:r>
              <a:rPr lang="en-US"/>
              <a:t>.</a:t>
            </a:r>
            <a:endParaRPr lang="en-US"/>
          </a:p>
          <a:p>
            <a:r>
              <a:rPr lang="en-US"/>
              <a:t>*</a:t>
            </a:r>
            <a:r>
              <a:rPr lang="en-US"/>
              <a:t>*</a:t>
            </a:r>
            <a:r>
              <a:rPr lang="en-US"/>
              <a:t>*</a:t>
            </a:r>
            <a:r>
              <a:rPr lang="en-US"/>
              <a:t>*</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00" name=""/>
          <p:cNvSpPr>
            <a:spLocks noGrp="1"/>
          </p:cNvSpPr>
          <p:nvPr>
            <p:ph type="ctrTitle"/>
          </p:nvPr>
        </p:nvSpPr>
        <p:spPr/>
        <p:txBody>
          <a:bodyPr/>
          <a:p>
            <a:r>
              <a:rPr lang="en-US"/>
              <a:t>A</a:t>
            </a:r>
            <a:r>
              <a:rPr lang="en-US"/>
              <a:t>n</a:t>
            </a:r>
            <a:r>
              <a:rPr lang="en-US"/>
              <a:t>s</a:t>
            </a:r>
            <a:r>
              <a:rPr lang="en-US"/>
              <a:t> </a:t>
            </a:r>
            <a:r>
              <a:rPr lang="en-US"/>
              <a:t>5</a:t>
            </a:r>
            <a:r>
              <a:rPr lang="en-US"/>
              <a:t>:</a:t>
            </a:r>
            <a:r>
              <a:rPr lang="en-US"/>
              <a:t> </a:t>
            </a:r>
            <a:r>
              <a:rPr lang="en-US"/>
              <a:t>finger </a:t>
            </a:r>
            <a:r>
              <a:rPr lang="en-US"/>
              <a:t>spring </a:t>
            </a:r>
            <a:r>
              <a:rPr lang="en-US"/>
              <a:t>;</a:t>
            </a:r>
            <a:endParaRPr lang="en-US"/>
          </a:p>
        </p:txBody>
      </p:sp>
      <p:sp>
        <p:nvSpPr>
          <p:cNvPr id="1048601" name=""/>
          <p:cNvSpPr>
            <a:spLocks noGrp="1"/>
          </p:cNvSpPr>
          <p:nvPr>
            <p:ph type="subTitle" idx="1"/>
          </p:nvPr>
        </p:nvSpPr>
        <p:spPr/>
        <p:txBody>
          <a:bodyPr/>
          <a:p>
            <a:r>
              <a:rPr lang="en-US"/>
              <a:t>P</a:t>
            </a:r>
            <a:r>
              <a:rPr lang="en-US"/>
              <a:t>a</a:t>
            </a:r>
            <a:r>
              <a:rPr lang="en-US"/>
              <a:t>l</a:t>
            </a:r>
            <a:r>
              <a:rPr lang="en-US"/>
              <a:t>a</a:t>
            </a:r>
            <a:r>
              <a:rPr lang="en-US"/>
              <a:t>t</a:t>
            </a:r>
            <a:r>
              <a:rPr lang="en-US"/>
              <a:t>a</a:t>
            </a:r>
            <a:r>
              <a:rPr lang="en-US"/>
              <a:t>l</a:t>
            </a:r>
            <a:r>
              <a:rPr lang="en-US"/>
              <a:t> </a:t>
            </a:r>
            <a:r>
              <a:rPr lang="en-US"/>
              <a:t>f</a:t>
            </a:r>
            <a:r>
              <a:rPr lang="en-US"/>
              <a:t>i</a:t>
            </a:r>
            <a:r>
              <a:rPr lang="en-US"/>
              <a:t>n</a:t>
            </a:r>
            <a:r>
              <a:rPr lang="en-US"/>
              <a:t>g</a:t>
            </a:r>
            <a:r>
              <a:rPr lang="en-US"/>
              <a:t>e</a:t>
            </a:r>
            <a:r>
              <a:rPr lang="en-US"/>
              <a:t>r</a:t>
            </a:r>
            <a:r>
              <a:rPr lang="en-US"/>
              <a:t> </a:t>
            </a:r>
            <a:r>
              <a:rPr lang="en-US"/>
              <a:t>spring </a:t>
            </a:r>
            <a:r>
              <a:rPr lang="en-US"/>
              <a:t>a</a:t>
            </a:r>
            <a:r>
              <a:rPr lang="en-US"/>
              <a:t>r</a:t>
            </a:r>
            <a:r>
              <a:rPr lang="en-US"/>
              <a:t>e</a:t>
            </a:r>
            <a:r>
              <a:rPr lang="en-US"/>
              <a:t> </a:t>
            </a:r>
            <a:r>
              <a:rPr lang="en-US"/>
              <a:t>o</a:t>
            </a:r>
            <a:r>
              <a:rPr lang="en-US"/>
              <a:t>f</a:t>
            </a:r>
            <a:r>
              <a:rPr lang="en-US"/>
              <a:t>t</a:t>
            </a:r>
            <a:r>
              <a:rPr lang="en-US"/>
              <a:t>e</a:t>
            </a:r>
            <a:r>
              <a:rPr lang="en-US"/>
              <a:t>n</a:t>
            </a:r>
            <a:r>
              <a:rPr lang="en-US"/>
              <a:t> </a:t>
            </a:r>
            <a:r>
              <a:rPr lang="en-US"/>
              <a:t>u</a:t>
            </a:r>
            <a:r>
              <a:rPr lang="en-US"/>
              <a:t>s</a:t>
            </a:r>
            <a:r>
              <a:rPr lang="en-US"/>
              <a:t>e</a:t>
            </a:r>
            <a:r>
              <a:rPr lang="en-US"/>
              <a:t>d</a:t>
            </a:r>
            <a:r>
              <a:rPr lang="en-US"/>
              <a:t> </a:t>
            </a:r>
            <a:r>
              <a:rPr lang="en-US"/>
              <a:t>i</a:t>
            </a:r>
            <a:r>
              <a:rPr lang="en-US"/>
              <a:t>n</a:t>
            </a:r>
            <a:r>
              <a:rPr lang="en-US"/>
              <a:t> </a:t>
            </a:r>
            <a:r>
              <a:rPr lang="en-US"/>
              <a:t>r</a:t>
            </a:r>
            <a:r>
              <a:rPr lang="en-US"/>
              <a:t>e</a:t>
            </a:r>
            <a:r>
              <a:rPr lang="en-US"/>
              <a:t>m</a:t>
            </a:r>
            <a:r>
              <a:rPr lang="en-US"/>
              <a:t>o</a:t>
            </a:r>
            <a:r>
              <a:rPr lang="en-US"/>
              <a:t>v</a:t>
            </a:r>
            <a:r>
              <a:rPr lang="en-US"/>
              <a:t>a</a:t>
            </a:r>
            <a:r>
              <a:rPr lang="en-US"/>
              <a:t>b</a:t>
            </a:r>
            <a:r>
              <a:rPr lang="en-US"/>
              <a:t>le</a:t>
            </a:r>
            <a:r>
              <a:rPr lang="en-US"/>
              <a:t> </a:t>
            </a:r>
            <a:r>
              <a:rPr lang="en-US"/>
              <a:t>o</a:t>
            </a:r>
            <a:r>
              <a:rPr lang="en-US"/>
              <a:t>r</a:t>
            </a:r>
            <a:r>
              <a:rPr lang="en-US"/>
              <a:t>t</a:t>
            </a:r>
            <a:r>
              <a:rPr lang="en-US"/>
              <a:t>h</a:t>
            </a:r>
            <a:r>
              <a:rPr lang="en-US"/>
              <a:t>odontist</a:t>
            </a:r>
            <a:r>
              <a:rPr lang="en-US"/>
              <a:t> </a:t>
            </a:r>
            <a:r>
              <a:rPr lang="en-US"/>
              <a:t> </a:t>
            </a:r>
            <a:r>
              <a:rPr lang="en-US"/>
              <a:t>appliances</a:t>
            </a:r>
            <a:r>
              <a:rPr lang="en-US"/>
              <a:t> </a:t>
            </a:r>
            <a:r>
              <a:rPr lang="en-US"/>
              <a:t>t</a:t>
            </a:r>
            <a:r>
              <a:rPr lang="en-US"/>
              <a:t>o</a:t>
            </a:r>
            <a:r>
              <a:rPr lang="en-US"/>
              <a:t> </a:t>
            </a:r>
            <a:r>
              <a:rPr lang="en-US"/>
              <a:t>t</a:t>
            </a:r>
            <a:r>
              <a:rPr lang="en-US"/>
              <a:t>h</a:t>
            </a:r>
            <a:r>
              <a:rPr lang="en-US"/>
              <a:t>e</a:t>
            </a:r>
            <a:r>
              <a:rPr lang="en-US"/>
              <a:t> </a:t>
            </a:r>
            <a:r>
              <a:rPr lang="en-US"/>
              <a:t>t</a:t>
            </a:r>
            <a:r>
              <a:rPr lang="en-US"/>
              <a:t>i</a:t>
            </a:r>
            <a:r>
              <a:rPr lang="en-US"/>
              <a:t>p</a:t>
            </a:r>
            <a:r>
              <a:rPr lang="en-US"/>
              <a:t> </a:t>
            </a:r>
            <a:r>
              <a:rPr lang="en-US"/>
              <a:t>t</a:t>
            </a:r>
            <a:r>
              <a:rPr lang="en-US"/>
              <a:t>e</a:t>
            </a:r>
            <a:r>
              <a:rPr lang="en-US"/>
              <a:t>e</a:t>
            </a:r>
            <a:r>
              <a:rPr lang="en-US"/>
              <a:t>t</a:t>
            </a:r>
            <a:r>
              <a:rPr lang="en-US"/>
              <a:t>h</a:t>
            </a:r>
            <a:r>
              <a:rPr lang="en-US"/>
              <a:t> </a:t>
            </a:r>
            <a:r>
              <a:rPr lang="en-US"/>
              <a:t>i</a:t>
            </a:r>
            <a:r>
              <a:rPr lang="en-US"/>
              <a:t>n</a:t>
            </a:r>
            <a:r>
              <a:rPr lang="en-US"/>
              <a:t> </a:t>
            </a:r>
            <a:r>
              <a:rPr lang="en-US"/>
              <a:t>a</a:t>
            </a:r>
            <a:r>
              <a:rPr lang="en-US"/>
              <a:t> </a:t>
            </a:r>
            <a:r>
              <a:rPr lang="en-US"/>
              <a:t>m</a:t>
            </a:r>
            <a:r>
              <a:rPr lang="en-US"/>
              <a:t>e</a:t>
            </a:r>
            <a:r>
              <a:rPr lang="en-US"/>
              <a:t>e</a:t>
            </a:r>
            <a:r>
              <a:rPr lang="en-US"/>
              <a:t>i</a:t>
            </a:r>
            <a:r>
              <a:rPr lang="en-US"/>
              <a:t>o</a:t>
            </a:r>
            <a:r>
              <a:rPr lang="en-US"/>
              <a:t>d</a:t>
            </a:r>
            <a:r>
              <a:rPr lang="en-US"/>
              <a:t>i</a:t>
            </a:r>
            <a:r>
              <a:rPr lang="en-US"/>
              <a:t>s</a:t>
            </a:r>
            <a:r>
              <a:rPr lang="en-US"/>
              <a:t>t</a:t>
            </a:r>
            <a:r>
              <a:rPr lang="en-US"/>
              <a:t>a</a:t>
            </a:r>
            <a:r>
              <a:rPr lang="en-US"/>
              <a:t>l</a:t>
            </a:r>
            <a:r>
              <a:rPr lang="en-US"/>
              <a:t> </a:t>
            </a:r>
            <a:r>
              <a:rPr lang="en-US"/>
              <a:t>d</a:t>
            </a:r>
            <a:r>
              <a:rPr lang="en-US"/>
              <a:t>i</a:t>
            </a:r>
            <a:r>
              <a:rPr lang="en-US"/>
              <a:t>r</a:t>
            </a:r>
            <a:r>
              <a:rPr lang="en-US"/>
              <a:t>e</a:t>
            </a:r>
            <a:r>
              <a:rPr lang="en-US"/>
              <a:t>c</a:t>
            </a:r>
            <a:r>
              <a:rPr lang="en-US"/>
              <a:t>t</a:t>
            </a:r>
            <a:r>
              <a:rPr lang="en-US"/>
              <a:t>i</a:t>
            </a:r>
            <a:r>
              <a:rPr lang="en-US"/>
              <a:t>o</a:t>
            </a:r>
            <a:r>
              <a:rPr lang="en-US"/>
              <a:t>n</a:t>
            </a:r>
            <a:r>
              <a:rPr lang="en-US"/>
              <a:t> </a:t>
            </a:r>
            <a:r>
              <a:rPr lang="en-US"/>
              <a:t> </a:t>
            </a:r>
            <a:r>
              <a:rPr lang="en-US"/>
              <a:t>t</a:t>
            </a:r>
            <a:r>
              <a:rPr lang="en-US"/>
              <a:t>h</a:t>
            </a:r>
            <a:r>
              <a:rPr lang="en-US"/>
              <a:t>e</a:t>
            </a:r>
            <a:r>
              <a:rPr lang="en-US"/>
              <a:t> </a:t>
            </a:r>
            <a:r>
              <a:rPr lang="en-US"/>
              <a:t>p</a:t>
            </a:r>
            <a:r>
              <a:rPr lang="en-US"/>
              <a:t>u</a:t>
            </a:r>
            <a:r>
              <a:rPr lang="en-US"/>
              <a:t>r</a:t>
            </a:r>
            <a:r>
              <a:rPr lang="en-US"/>
              <a:t>p</a:t>
            </a:r>
            <a:r>
              <a:rPr lang="en-US"/>
              <a:t>ose</a:t>
            </a:r>
            <a:r>
              <a:rPr lang="en-US"/>
              <a:t> </a:t>
            </a:r>
            <a:r>
              <a:rPr lang="en-US"/>
              <a:t>o</a:t>
            </a:r>
            <a:r>
              <a:rPr lang="en-US"/>
              <a:t>f</a:t>
            </a:r>
            <a:r>
              <a:rPr lang="en-US"/>
              <a:t> </a:t>
            </a:r>
            <a:r>
              <a:rPr lang="en-US"/>
              <a:t>this </a:t>
            </a:r>
            <a:r>
              <a:rPr lang="en-US"/>
              <a:t>r</a:t>
            </a:r>
            <a:r>
              <a:rPr lang="en-US"/>
              <a:t>e</a:t>
            </a:r>
            <a:r>
              <a:rPr lang="en-US"/>
              <a:t>p</a:t>
            </a:r>
            <a:r>
              <a:rPr lang="en-US"/>
              <a:t>o</a:t>
            </a:r>
            <a:r>
              <a:rPr lang="en-US"/>
              <a:t>rt</a:t>
            </a:r>
            <a:r>
              <a:rPr lang="en-US"/>
              <a:t> </a:t>
            </a:r>
            <a:r>
              <a:rPr lang="en-US"/>
              <a:t> </a:t>
            </a:r>
            <a:r>
              <a:rPr lang="en-US"/>
              <a:t>i</a:t>
            </a:r>
            <a:r>
              <a:rPr lang="en-US"/>
              <a:t>s</a:t>
            </a:r>
            <a:r>
              <a:rPr lang="en-US"/>
              <a:t> </a:t>
            </a:r>
            <a:r>
              <a:rPr lang="en-US"/>
              <a:t>t</a:t>
            </a:r>
            <a:r>
              <a:rPr lang="en-US"/>
              <a:t>o</a:t>
            </a:r>
            <a:r>
              <a:rPr lang="en-US"/>
              <a:t> </a:t>
            </a:r>
            <a:r>
              <a:rPr lang="en-US"/>
              <a:t>e</a:t>
            </a:r>
            <a:r>
              <a:rPr lang="en-US"/>
              <a:t>s</a:t>
            </a:r>
            <a:r>
              <a:rPr lang="en-US"/>
              <a:t>t</a:t>
            </a:r>
            <a:r>
              <a:rPr lang="en-US"/>
              <a:t>a</a:t>
            </a:r>
            <a:r>
              <a:rPr lang="en-US"/>
              <a:t>b</a:t>
            </a:r>
            <a:r>
              <a:rPr lang="en-US"/>
              <a:t>l</a:t>
            </a:r>
            <a:r>
              <a:rPr lang="en-US"/>
              <a:t>ish</a:t>
            </a:r>
            <a:r>
              <a:rPr lang="en-US"/>
              <a:t> </a:t>
            </a:r>
            <a:r>
              <a:rPr lang="en-US"/>
              <a:t>t</a:t>
            </a:r>
            <a:r>
              <a:rPr lang="en-US"/>
              <a:t>h</a:t>
            </a:r>
            <a:r>
              <a:rPr lang="en-US"/>
              <a:t>e</a:t>
            </a:r>
            <a:r>
              <a:rPr lang="en-US"/>
              <a:t> </a:t>
            </a:r>
            <a:r>
              <a:rPr lang="en-US"/>
              <a:t>m</a:t>
            </a:r>
            <a:r>
              <a:rPr lang="en-US"/>
              <a:t>a</a:t>
            </a:r>
            <a:r>
              <a:rPr lang="en-US"/>
              <a:t>g</a:t>
            </a:r>
            <a:r>
              <a:rPr lang="en-US"/>
              <a:t>n</a:t>
            </a:r>
            <a:r>
              <a:rPr lang="en-US"/>
              <a:t>i</a:t>
            </a:r>
            <a:r>
              <a:rPr lang="en-US"/>
              <a:t>tude</a:t>
            </a:r>
            <a:r>
              <a:rPr lang="en-US"/>
              <a:t> </a:t>
            </a:r>
            <a:r>
              <a:rPr lang="en-US"/>
              <a:t>o</a:t>
            </a:r>
            <a:r>
              <a:rPr lang="en-US"/>
              <a:t>f</a:t>
            </a:r>
            <a:r>
              <a:rPr lang="en-US"/>
              <a:t> </a:t>
            </a:r>
            <a:r>
              <a:rPr lang="en-US"/>
              <a:t>f</a:t>
            </a:r>
            <a:r>
              <a:rPr lang="en-US"/>
              <a:t>r</a:t>
            </a:r>
            <a:r>
              <a:rPr lang="en-US"/>
              <a:t>o</a:t>
            </a:r>
            <a:r>
              <a:rPr lang="en-US"/>
              <a:t>c</a:t>
            </a:r>
            <a:r>
              <a:rPr lang="en-US"/>
              <a:t>e</a:t>
            </a:r>
            <a:r>
              <a:rPr lang="en-US"/>
              <a:t> </a:t>
            </a:r>
            <a:r>
              <a:rPr lang="en-US"/>
              <a:t>t</a:t>
            </a:r>
            <a:r>
              <a:rPr lang="en-US"/>
              <a:t>o</a:t>
            </a:r>
            <a:r>
              <a:rPr lang="en-US"/>
              <a:t> </a:t>
            </a:r>
            <a:r>
              <a:rPr lang="en-US"/>
              <a:t>t</a:t>
            </a:r>
            <a:r>
              <a:rPr lang="en-US"/>
              <a:t>h</a:t>
            </a:r>
            <a:r>
              <a:rPr lang="en-US"/>
              <a:t>e</a:t>
            </a:r>
            <a:r>
              <a:rPr lang="en-US"/>
              <a:t> </a:t>
            </a:r>
            <a:r>
              <a:rPr lang="en-US"/>
              <a:t>s</a:t>
            </a:r>
            <a:r>
              <a:rPr lang="en-US"/>
              <a:t>p</a:t>
            </a:r>
            <a:r>
              <a:rPr lang="en-US"/>
              <a:t>r</a:t>
            </a:r>
            <a:r>
              <a:rPr lang="en-US"/>
              <a:t>i</a:t>
            </a:r>
            <a:r>
              <a:rPr lang="en-US"/>
              <a:t>n</a:t>
            </a:r>
            <a:r>
              <a:rPr lang="en-US"/>
              <a:t>g</a:t>
            </a:r>
            <a:r>
              <a:rPr lang="en-US"/>
              <a:t> </a:t>
            </a:r>
            <a:r>
              <a:rPr lang="en-US"/>
              <a:t>fring</a:t>
            </a:r>
            <a:r>
              <a:rPr lang="en-US"/>
              <a:t>e</a:t>
            </a:r>
            <a:r>
              <a:rPr lang="en-US"/>
              <a:t>r</a:t>
            </a:r>
            <a:r>
              <a:rPr lang="en-US"/>
              <a:t> </a:t>
            </a:r>
            <a:r>
              <a:rPr lang="en-US"/>
              <a:t> </a:t>
            </a:r>
            <a:r>
              <a:rPr lang="en-US"/>
              <a:t>m</a:t>
            </a:r>
            <a:r>
              <a:rPr lang="en-US"/>
              <a:t>a</a:t>
            </a:r>
            <a:r>
              <a:rPr lang="en-US"/>
              <a:t>k</a:t>
            </a:r>
            <a:r>
              <a:rPr lang="en-US"/>
              <a:t>e</a:t>
            </a:r>
            <a:r>
              <a:rPr lang="en-US"/>
              <a:t> </a:t>
            </a:r>
            <a:r>
              <a:rPr lang="en-US"/>
              <a:t>f</a:t>
            </a:r>
            <a:r>
              <a:rPr lang="en-US"/>
              <a:t>o</a:t>
            </a:r>
            <a:r>
              <a:rPr lang="en-US"/>
              <a:t>r</a:t>
            </a:r>
            <a:r>
              <a:rPr lang="en-US"/>
              <a:t>m</a:t>
            </a:r>
            <a:r>
              <a:rPr lang="en-US"/>
              <a:t> </a:t>
            </a:r>
            <a:r>
              <a:rPr lang="en-US"/>
              <a:t>d</a:t>
            </a:r>
            <a:r>
              <a:rPr lang="en-US"/>
              <a:t>i</a:t>
            </a:r>
            <a:r>
              <a:rPr lang="en-US"/>
              <a:t>f</a:t>
            </a:r>
            <a:r>
              <a:rPr lang="en-US"/>
              <a:t>f</a:t>
            </a:r>
            <a:r>
              <a:rPr lang="en-US"/>
              <a:t>e</a:t>
            </a:r>
            <a:r>
              <a:rPr lang="en-US"/>
              <a:t>r</a:t>
            </a:r>
            <a:r>
              <a:rPr lang="en-US"/>
              <a:t>ent</a:t>
            </a:r>
            <a:r>
              <a:rPr lang="en-US"/>
              <a:t> </a:t>
            </a:r>
            <a:r>
              <a:rPr lang="en-US"/>
              <a:t>t</a:t>
            </a:r>
            <a:r>
              <a:rPr lang="en-US"/>
              <a:t>y</a:t>
            </a:r>
            <a:r>
              <a:rPr lang="en-US"/>
              <a:t>p</a:t>
            </a:r>
            <a:r>
              <a:rPr lang="en-US"/>
              <a:t>e</a:t>
            </a:r>
            <a:r>
              <a:rPr lang="en-US"/>
              <a:t>s</a:t>
            </a:r>
            <a:r>
              <a:rPr lang="en-US"/>
              <a:t> </a:t>
            </a:r>
            <a:r>
              <a:rPr lang="en-US"/>
              <a:t>o</a:t>
            </a:r>
            <a:r>
              <a:rPr lang="en-US"/>
              <a:t>f</a:t>
            </a:r>
            <a:r>
              <a:rPr lang="en-US"/>
              <a:t> </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02" name=""/>
          <p:cNvSpPr>
            <a:spLocks noGrp="1"/>
          </p:cNvSpPr>
          <p:nvPr>
            <p:ph type="ctrTitle"/>
          </p:nvPr>
        </p:nvSpPr>
        <p:spPr/>
        <p:txBody>
          <a:bodyPr/>
          <a:p>
            <a:endParaRPr lang="en-US"/>
          </a:p>
        </p:txBody>
      </p:sp>
      <p:sp>
        <p:nvSpPr>
          <p:cNvPr id="1048603" name=""/>
          <p:cNvSpPr>
            <a:spLocks noGrp="1"/>
          </p:cNvSpPr>
          <p:nvPr>
            <p:ph type="subTitle" idx="1"/>
          </p:nvPr>
        </p:nvSpPr>
        <p:spPr/>
        <p:txBody>
          <a:bodyPr>
            <a:normAutofit fontScale="79167" lnSpcReduction="20000"/>
          </a:bodyPr>
          <a:p>
            <a:r>
              <a:rPr lang="en-US"/>
              <a:t>W</a:t>
            </a:r>
            <a:r>
              <a:rPr lang="en-US"/>
              <a:t>i</a:t>
            </a:r>
            <a:r>
              <a:rPr lang="en-US"/>
              <a:t>r</a:t>
            </a:r>
            <a:r>
              <a:rPr lang="en-US"/>
              <a:t>e</a:t>
            </a:r>
            <a:r>
              <a:rPr lang="en-US"/>
              <a:t>s</a:t>
            </a:r>
            <a:r>
              <a:rPr lang="en-US"/>
              <a:t>.</a:t>
            </a:r>
            <a:r>
              <a:rPr lang="en-US"/>
              <a:t> </a:t>
            </a:r>
            <a:r>
              <a:rPr lang="en-US"/>
              <a:t>T</a:t>
            </a:r>
            <a:r>
              <a:rPr lang="en-US"/>
              <a:t>h</a:t>
            </a:r>
            <a:r>
              <a:rPr lang="en-US"/>
              <a:t>o</a:t>
            </a:r>
            <a:r>
              <a:rPr lang="en-US"/>
              <a:t>s</a:t>
            </a:r>
            <a:r>
              <a:rPr lang="en-US"/>
              <a:t>e</a:t>
            </a:r>
            <a:r>
              <a:rPr lang="en-US"/>
              <a:t> </a:t>
            </a:r>
            <a:r>
              <a:rPr lang="en-US"/>
              <a:t>f</a:t>
            </a:r>
            <a:r>
              <a:rPr lang="en-US"/>
              <a:t>o</a:t>
            </a:r>
            <a:r>
              <a:rPr lang="en-US"/>
              <a:t>r</a:t>
            </a:r>
            <a:r>
              <a:rPr lang="en-US"/>
              <a:t>m</a:t>
            </a:r>
            <a:r>
              <a:rPr lang="en-US"/>
              <a:t> </a:t>
            </a:r>
            <a:r>
              <a:rPr lang="en-US"/>
              <a:t>t</a:t>
            </a:r>
            <a:r>
              <a:rPr lang="en-US"/>
              <a:t>h</a:t>
            </a:r>
            <a:r>
              <a:rPr lang="en-US"/>
              <a:t>e</a:t>
            </a:r>
            <a:r>
              <a:rPr lang="en-US"/>
              <a:t> </a:t>
            </a:r>
            <a:r>
              <a:rPr lang="en-US"/>
              <a:t>d</a:t>
            </a:r>
            <a:r>
              <a:rPr lang="en-US"/>
              <a:t>i</a:t>
            </a:r>
            <a:r>
              <a:rPr lang="en-US"/>
              <a:t>f</a:t>
            </a:r>
            <a:r>
              <a:rPr lang="en-US"/>
              <a:t>f</a:t>
            </a:r>
            <a:r>
              <a:rPr lang="en-US"/>
              <a:t>eren</a:t>
            </a:r>
            <a:r>
              <a:rPr lang="en-US"/>
              <a:t>t</a:t>
            </a:r>
            <a:r>
              <a:rPr lang="en-US"/>
              <a:t> </a:t>
            </a:r>
            <a:r>
              <a:rPr lang="en-US"/>
              <a:t>m</a:t>
            </a:r>
            <a:r>
              <a:rPr lang="en-US"/>
              <a:t>a</a:t>
            </a:r>
            <a:r>
              <a:rPr lang="en-US"/>
              <a:t>n</a:t>
            </a:r>
            <a:r>
              <a:rPr lang="en-US"/>
              <a:t>u</a:t>
            </a:r>
            <a:r>
              <a:rPr lang="en-US"/>
              <a:t>f</a:t>
            </a:r>
            <a:r>
              <a:rPr lang="en-US"/>
              <a:t>a</a:t>
            </a:r>
            <a:r>
              <a:rPr lang="en-US"/>
              <a:t>cturer</a:t>
            </a:r>
            <a:r>
              <a:rPr lang="en-US"/>
              <a:t> </a:t>
            </a:r>
            <a:r>
              <a:rPr lang="en-US"/>
              <a:t>a</a:t>
            </a:r>
            <a:r>
              <a:rPr lang="en-US"/>
              <a:t>n</a:t>
            </a:r>
            <a:r>
              <a:rPr lang="en-US"/>
              <a:t>d</a:t>
            </a:r>
            <a:r>
              <a:rPr lang="en-US"/>
              <a:t> </a:t>
            </a:r>
            <a:r>
              <a:rPr lang="en-US"/>
              <a:t>o</a:t>
            </a:r>
            <a:r>
              <a:rPr lang="en-US"/>
              <a:t>f</a:t>
            </a:r>
            <a:r>
              <a:rPr lang="en-US"/>
              <a:t> </a:t>
            </a:r>
            <a:r>
              <a:rPr lang="en-US"/>
              <a:t>t</a:t>
            </a:r>
            <a:r>
              <a:rPr lang="en-US"/>
              <a:t>h</a:t>
            </a:r>
            <a:r>
              <a:rPr lang="en-US"/>
              <a:t>e</a:t>
            </a:r>
            <a:r>
              <a:rPr lang="en-US"/>
              <a:t> </a:t>
            </a:r>
            <a:r>
              <a:rPr lang="en-US"/>
              <a:t>d</a:t>
            </a:r>
            <a:r>
              <a:rPr lang="en-US"/>
              <a:t>i</a:t>
            </a:r>
            <a:r>
              <a:rPr lang="en-US"/>
              <a:t>f</a:t>
            </a:r>
            <a:r>
              <a:rPr lang="en-US"/>
              <a:t>f</a:t>
            </a:r>
            <a:r>
              <a:rPr lang="en-US"/>
              <a:t>erent</a:t>
            </a:r>
            <a:r>
              <a:rPr lang="en-US"/>
              <a:t> </a:t>
            </a:r>
            <a:r>
              <a:rPr lang="en-US"/>
              <a:t>d</a:t>
            </a:r>
            <a:r>
              <a:rPr lang="en-US"/>
              <a:t>i</a:t>
            </a:r>
            <a:r>
              <a:rPr lang="en-US"/>
              <a:t>a</a:t>
            </a:r>
            <a:r>
              <a:rPr lang="en-US"/>
              <a:t>m</a:t>
            </a:r>
            <a:r>
              <a:rPr lang="en-US"/>
              <a:t>e</a:t>
            </a:r>
            <a:r>
              <a:rPr lang="en-US"/>
              <a:t>t</a:t>
            </a:r>
            <a:r>
              <a:rPr lang="en-US"/>
              <a:t>e</a:t>
            </a:r>
            <a:r>
              <a:rPr lang="en-US"/>
              <a:t>r</a:t>
            </a:r>
            <a:r>
              <a:rPr lang="en-US"/>
              <a:t> </a:t>
            </a:r>
            <a:r>
              <a:rPr lang="en-US"/>
              <a:t>and </a:t>
            </a:r>
            <a:r>
              <a:rPr lang="en-US"/>
              <a:t>l</a:t>
            </a:r>
            <a:r>
              <a:rPr lang="en-US"/>
              <a:t>e</a:t>
            </a:r>
            <a:r>
              <a:rPr lang="en-US"/>
              <a:t>n</a:t>
            </a:r>
            <a:r>
              <a:rPr lang="en-US"/>
              <a:t>g</a:t>
            </a:r>
            <a:r>
              <a:rPr lang="en-US"/>
              <a:t>h</a:t>
            </a:r>
            <a:r>
              <a:rPr lang="en-US"/>
              <a:t>t</a:t>
            </a:r>
            <a:r>
              <a:rPr lang="en-US"/>
              <a:t>s</a:t>
            </a:r>
            <a:r>
              <a:rPr lang="en-US"/>
              <a:t> </a:t>
            </a:r>
            <a:r>
              <a:rPr lang="en-US"/>
              <a:t>.</a:t>
            </a:r>
            <a:endParaRPr lang="en-US"/>
          </a:p>
          <a:p>
            <a:r>
              <a:rPr lang="en-US"/>
              <a:t>W</a:t>
            </a:r>
            <a:r>
              <a:rPr lang="en-US"/>
              <a:t>h</a:t>
            </a:r>
            <a:r>
              <a:rPr lang="en-US"/>
              <a:t>y</a:t>
            </a:r>
            <a:r>
              <a:rPr lang="en-US"/>
              <a:t> </a:t>
            </a:r>
            <a:r>
              <a:rPr lang="en-US"/>
              <a:t>z</a:t>
            </a:r>
            <a:r>
              <a:rPr lang="en-US"/>
              <a:t> </a:t>
            </a:r>
            <a:r>
              <a:rPr lang="en-US"/>
              <a:t>s</a:t>
            </a:r>
            <a:r>
              <a:rPr lang="en-US"/>
              <a:t>p</a:t>
            </a:r>
            <a:r>
              <a:rPr lang="en-US"/>
              <a:t>r</a:t>
            </a:r>
            <a:r>
              <a:rPr lang="en-US"/>
              <a:t>i</a:t>
            </a:r>
            <a:r>
              <a:rPr lang="en-US"/>
              <a:t>n</a:t>
            </a:r>
            <a:r>
              <a:rPr lang="en-US"/>
              <a:t>g</a:t>
            </a:r>
            <a:r>
              <a:rPr lang="en-US"/>
              <a:t> </a:t>
            </a:r>
            <a:r>
              <a:rPr lang="en-US"/>
              <a:t>i</a:t>
            </a:r>
            <a:r>
              <a:rPr lang="en-US"/>
              <a:t>s</a:t>
            </a:r>
            <a:r>
              <a:rPr lang="en-US"/>
              <a:t> </a:t>
            </a:r>
            <a:r>
              <a:rPr lang="en-US"/>
              <a:t>c</a:t>
            </a:r>
            <a:r>
              <a:rPr lang="en-US"/>
              <a:t>a</a:t>
            </a:r>
            <a:r>
              <a:rPr lang="en-US"/>
              <a:t>l</a:t>
            </a:r>
            <a:r>
              <a:rPr lang="en-US"/>
              <a:t>l</a:t>
            </a:r>
            <a:r>
              <a:rPr lang="en-US"/>
              <a:t>e</a:t>
            </a:r>
            <a:r>
              <a:rPr lang="en-US"/>
              <a:t>d</a:t>
            </a:r>
            <a:r>
              <a:rPr lang="en-US"/>
              <a:t> </a:t>
            </a:r>
            <a:r>
              <a:rPr lang="en-US"/>
              <a:t>d</a:t>
            </a:r>
            <a:r>
              <a:rPr lang="en-US"/>
              <a:t>o</a:t>
            </a:r>
            <a:r>
              <a:rPr lang="en-US"/>
              <a:t>u</a:t>
            </a:r>
            <a:r>
              <a:rPr lang="en-US"/>
              <a:t>b</a:t>
            </a:r>
            <a:r>
              <a:rPr lang="en-US"/>
              <a:t>l</a:t>
            </a:r>
            <a:r>
              <a:rPr lang="en-US"/>
              <a:t>e</a:t>
            </a:r>
            <a:r>
              <a:rPr lang="en-US"/>
              <a:t> </a:t>
            </a:r>
            <a:r>
              <a:rPr lang="en-US"/>
              <a:t>c</a:t>
            </a:r>
            <a:r>
              <a:rPr lang="en-US"/>
              <a:t>a</a:t>
            </a:r>
            <a:r>
              <a:rPr lang="en-US"/>
              <a:t>n</a:t>
            </a:r>
            <a:r>
              <a:rPr lang="en-US"/>
              <a:t>t</a:t>
            </a:r>
            <a:r>
              <a:rPr lang="en-US"/>
              <a:t>ilever</a:t>
            </a:r>
            <a:r>
              <a:rPr lang="en-US"/>
              <a:t>:</a:t>
            </a:r>
            <a:endParaRPr lang="en-US"/>
          </a:p>
          <a:p>
            <a:r>
              <a:rPr lang="en-US"/>
              <a:t>Z</a:t>
            </a:r>
            <a:r>
              <a:rPr lang="en-US"/>
              <a:t> </a:t>
            </a:r>
            <a:r>
              <a:rPr lang="en-US"/>
              <a:t>s</a:t>
            </a:r>
            <a:r>
              <a:rPr lang="en-US"/>
              <a:t>p</a:t>
            </a:r>
            <a:r>
              <a:rPr lang="en-US"/>
              <a:t>r</a:t>
            </a:r>
            <a:r>
              <a:rPr lang="en-US"/>
              <a:t>i</a:t>
            </a:r>
            <a:r>
              <a:rPr lang="en-US"/>
              <a:t>n</a:t>
            </a:r>
            <a:r>
              <a:rPr lang="en-US"/>
              <a:t>g</a:t>
            </a:r>
            <a:r>
              <a:rPr lang="en-US"/>
              <a:t>.</a:t>
            </a:r>
            <a:r>
              <a:rPr lang="en-US"/>
              <a:t>.</a:t>
            </a:r>
            <a:r>
              <a:rPr lang="en-US"/>
              <a:t>.</a:t>
            </a:r>
            <a:r>
              <a:rPr lang="en-US"/>
              <a:t>z</a:t>
            </a:r>
            <a:r>
              <a:rPr lang="en-US"/>
              <a:t> </a:t>
            </a:r>
            <a:r>
              <a:rPr lang="en-US"/>
              <a:t>s</a:t>
            </a:r>
            <a:r>
              <a:rPr lang="en-US"/>
              <a:t>p</a:t>
            </a:r>
            <a:r>
              <a:rPr lang="en-US"/>
              <a:t>r</a:t>
            </a:r>
            <a:r>
              <a:rPr lang="en-US"/>
              <a:t>i</a:t>
            </a:r>
            <a:r>
              <a:rPr lang="en-US"/>
              <a:t>n</a:t>
            </a:r>
            <a:r>
              <a:rPr lang="en-US"/>
              <a:t>g</a:t>
            </a:r>
            <a:r>
              <a:rPr lang="en-US"/>
              <a:t> </a:t>
            </a:r>
            <a:r>
              <a:rPr lang="en-US"/>
              <a:t>i</a:t>
            </a:r>
            <a:r>
              <a:rPr lang="en-US"/>
              <a:t>s</a:t>
            </a:r>
            <a:r>
              <a:rPr lang="en-US"/>
              <a:t> </a:t>
            </a:r>
            <a:r>
              <a:rPr lang="en-US"/>
              <a:t>a</a:t>
            </a:r>
            <a:r>
              <a:rPr lang="en-US"/>
              <a:t>l</a:t>
            </a:r>
            <a:r>
              <a:rPr lang="en-US"/>
              <a:t>s</a:t>
            </a:r>
            <a:r>
              <a:rPr lang="en-US"/>
              <a:t>o</a:t>
            </a:r>
            <a:r>
              <a:rPr lang="en-US"/>
              <a:t> </a:t>
            </a:r>
            <a:r>
              <a:rPr lang="en-US"/>
              <a:t>c</a:t>
            </a:r>
            <a:r>
              <a:rPr lang="en-US"/>
              <a:t>a</a:t>
            </a:r>
            <a:r>
              <a:rPr lang="en-US"/>
              <a:t>l</a:t>
            </a:r>
            <a:r>
              <a:rPr lang="en-US"/>
              <a:t>l</a:t>
            </a:r>
            <a:r>
              <a:rPr lang="en-US"/>
              <a:t>e</a:t>
            </a:r>
            <a:r>
              <a:rPr lang="en-US"/>
              <a:t>d</a:t>
            </a:r>
            <a:r>
              <a:rPr lang="en-US"/>
              <a:t> </a:t>
            </a:r>
            <a:r>
              <a:rPr lang="en-US"/>
              <a:t>d</a:t>
            </a:r>
            <a:r>
              <a:rPr lang="en-US"/>
              <a:t>o</a:t>
            </a:r>
            <a:r>
              <a:rPr lang="en-US"/>
              <a:t>u</a:t>
            </a:r>
            <a:r>
              <a:rPr lang="en-US"/>
              <a:t>b</a:t>
            </a:r>
            <a:r>
              <a:rPr lang="en-US"/>
              <a:t>l</a:t>
            </a:r>
            <a:r>
              <a:rPr lang="en-US"/>
              <a:t>e</a:t>
            </a:r>
            <a:r>
              <a:rPr lang="en-US"/>
              <a:t> </a:t>
            </a:r>
            <a:r>
              <a:rPr lang="en-US"/>
              <a:t>cantilever</a:t>
            </a:r>
            <a:r>
              <a:rPr lang="en-US"/>
              <a:t> </a:t>
            </a:r>
            <a:r>
              <a:rPr lang="en-US"/>
              <a:t>s</a:t>
            </a:r>
            <a:r>
              <a:rPr lang="en-US"/>
              <a:t>p</a:t>
            </a:r>
            <a:r>
              <a:rPr lang="en-US"/>
              <a:t>r</a:t>
            </a:r>
            <a:r>
              <a:rPr lang="en-US"/>
              <a:t>i</a:t>
            </a:r>
            <a:r>
              <a:rPr lang="en-US"/>
              <a:t>n</a:t>
            </a:r>
            <a:r>
              <a:rPr lang="en-US"/>
              <a:t>g</a:t>
            </a:r>
            <a:r>
              <a:rPr lang="en-US"/>
              <a:t> </a:t>
            </a:r>
            <a:r>
              <a:rPr lang="en-US"/>
              <a:t>.</a:t>
            </a:r>
            <a:r>
              <a:rPr lang="en-US"/>
              <a:t>i</a:t>
            </a:r>
            <a:r>
              <a:rPr lang="en-US"/>
              <a:t>t</a:t>
            </a:r>
            <a:r>
              <a:rPr lang="en-US"/>
              <a:t> </a:t>
            </a:r>
            <a:r>
              <a:rPr lang="en-US"/>
              <a:t>i</a:t>
            </a:r>
            <a:r>
              <a:rPr lang="en-US"/>
              <a:t>s</a:t>
            </a:r>
            <a:r>
              <a:rPr lang="en-US"/>
              <a:t> </a:t>
            </a:r>
            <a:r>
              <a:rPr lang="en-US"/>
              <a:t>m</a:t>
            </a:r>
            <a:r>
              <a:rPr lang="en-US"/>
              <a:t>a</a:t>
            </a:r>
            <a:r>
              <a:rPr lang="en-US"/>
              <a:t>d</a:t>
            </a:r>
            <a:r>
              <a:rPr lang="en-US"/>
              <a:t>e</a:t>
            </a:r>
            <a:r>
              <a:rPr lang="en-US"/>
              <a:t> </a:t>
            </a:r>
            <a:r>
              <a:rPr lang="en-US"/>
              <a:t>u</a:t>
            </a:r>
            <a:r>
              <a:rPr lang="en-US"/>
              <a:t>p</a:t>
            </a:r>
            <a:r>
              <a:rPr lang="en-US"/>
              <a:t> </a:t>
            </a:r>
            <a:r>
              <a:rPr lang="en-US"/>
              <a:t>of </a:t>
            </a:r>
            <a:r>
              <a:rPr lang="en-US"/>
              <a:t>0</a:t>
            </a:r>
            <a:r>
              <a:rPr lang="en-US"/>
              <a:t>.</a:t>
            </a:r>
            <a:r>
              <a:rPr lang="en-US"/>
              <a:t>5</a:t>
            </a:r>
            <a:r>
              <a:rPr lang="en-US"/>
              <a:t> </a:t>
            </a:r>
            <a:r>
              <a:rPr lang="en-US"/>
              <a:t>m</a:t>
            </a:r>
            <a:r>
              <a:rPr lang="en-US"/>
              <a:t>m</a:t>
            </a:r>
            <a:r>
              <a:rPr lang="en-US"/>
              <a:t> </a:t>
            </a:r>
            <a:r>
              <a:rPr lang="en-US"/>
              <a:t>w</a:t>
            </a:r>
            <a:r>
              <a:rPr lang="en-US"/>
              <a:t>i</a:t>
            </a:r>
            <a:r>
              <a:rPr lang="en-US"/>
              <a:t>r</a:t>
            </a:r>
            <a:r>
              <a:rPr lang="en-US"/>
              <a:t>e</a:t>
            </a:r>
            <a:r>
              <a:rPr lang="en-US"/>
              <a:t>s</a:t>
            </a:r>
            <a:r>
              <a:rPr lang="en-US"/>
              <a:t> </a:t>
            </a:r>
            <a:r>
              <a:rPr lang="en-US"/>
              <a:t> </a:t>
            </a:r>
            <a:endParaRPr lang="en-US"/>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04" name=""/>
          <p:cNvSpPr>
            <a:spLocks noGrp="1"/>
          </p:cNvSpPr>
          <p:nvPr>
            <p:ph type="ctrTitle"/>
          </p:nvPr>
        </p:nvSpPr>
        <p:spPr/>
        <p:txBody>
          <a:bodyPr/>
          <a:p>
            <a:endParaRPr lang="en-US"/>
          </a:p>
        </p:txBody>
      </p:sp>
      <p:sp>
        <p:nvSpPr>
          <p:cNvPr id="1048605" name=""/>
          <p:cNvSpPr>
            <a:spLocks noGrp="1"/>
          </p:cNvSpPr>
          <p:nvPr>
            <p:ph type="subTitle" idx="1"/>
          </p:nvPr>
        </p:nvSpPr>
        <p:spPr/>
        <p:txBody>
          <a:bodyPr/>
          <a:p>
            <a:r>
              <a:rPr lang="en-US"/>
              <a:t>T</a:t>
            </a:r>
            <a:r>
              <a:rPr lang="en-US"/>
              <a:t>h</a:t>
            </a:r>
            <a:r>
              <a:rPr lang="en-US"/>
              <a:t>e</a:t>
            </a:r>
            <a:r>
              <a:rPr lang="en-US"/>
              <a:t> </a:t>
            </a:r>
            <a:r>
              <a:rPr lang="en-US"/>
              <a:t>s</a:t>
            </a:r>
            <a:r>
              <a:rPr lang="en-US"/>
              <a:t>p</a:t>
            </a:r>
            <a:r>
              <a:rPr lang="en-US"/>
              <a:t>r</a:t>
            </a:r>
            <a:r>
              <a:rPr lang="en-US"/>
              <a:t>i</a:t>
            </a:r>
            <a:r>
              <a:rPr lang="en-US"/>
              <a:t>n</a:t>
            </a:r>
            <a:r>
              <a:rPr lang="en-US"/>
              <a:t>g</a:t>
            </a:r>
            <a:r>
              <a:rPr lang="en-US"/>
              <a:t> </a:t>
            </a:r>
            <a:r>
              <a:rPr lang="en-US"/>
              <a:t>c</a:t>
            </a:r>
            <a:r>
              <a:rPr lang="en-US"/>
              <a:t>o</a:t>
            </a:r>
            <a:r>
              <a:rPr lang="en-US"/>
              <a:t>n</a:t>
            </a:r>
            <a:r>
              <a:rPr lang="en-US"/>
              <a:t>s</a:t>
            </a:r>
            <a:r>
              <a:rPr lang="en-US"/>
              <a:t>i</a:t>
            </a:r>
            <a:r>
              <a:rPr lang="en-US"/>
              <a:t>s</a:t>
            </a:r>
            <a:r>
              <a:rPr lang="en-US"/>
              <a:t>t</a:t>
            </a:r>
            <a:r>
              <a:rPr lang="en-US"/>
              <a:t> </a:t>
            </a:r>
            <a:r>
              <a:rPr lang="en-US"/>
              <a:t>o</a:t>
            </a:r>
            <a:r>
              <a:rPr lang="en-US"/>
              <a:t>f</a:t>
            </a:r>
            <a:r>
              <a:rPr lang="en-US"/>
              <a:t> </a:t>
            </a:r>
            <a:r>
              <a:rPr lang="en-US"/>
              <a:t>t</a:t>
            </a:r>
            <a:r>
              <a:rPr lang="en-US"/>
              <a:t>w</a:t>
            </a:r>
            <a:r>
              <a:rPr lang="en-US"/>
              <a:t>o</a:t>
            </a:r>
            <a:r>
              <a:rPr lang="en-US"/>
              <a:t> </a:t>
            </a:r>
            <a:r>
              <a:rPr lang="en-US"/>
              <a:t>cool </a:t>
            </a:r>
            <a:r>
              <a:rPr lang="en-US"/>
              <a:t>o</a:t>
            </a:r>
            <a:r>
              <a:rPr lang="en-US"/>
              <a:t>f</a:t>
            </a:r>
            <a:r>
              <a:rPr lang="en-US"/>
              <a:t> </a:t>
            </a:r>
            <a:r>
              <a:rPr lang="en-US"/>
              <a:t>v</a:t>
            </a:r>
            <a:r>
              <a:rPr lang="en-US"/>
              <a:t>e</a:t>
            </a:r>
            <a:r>
              <a:rPr lang="en-US"/>
              <a:t>r</a:t>
            </a:r>
            <a:r>
              <a:rPr lang="en-US"/>
              <a:t>y</a:t>
            </a:r>
            <a:r>
              <a:rPr lang="en-US"/>
              <a:t> </a:t>
            </a:r>
            <a:r>
              <a:rPr lang="en-US"/>
              <a:t>s</a:t>
            </a:r>
            <a:r>
              <a:rPr lang="en-US"/>
              <a:t>m</a:t>
            </a:r>
            <a:r>
              <a:rPr lang="en-US"/>
              <a:t>a</a:t>
            </a:r>
            <a:r>
              <a:rPr lang="en-US"/>
              <a:t>l</a:t>
            </a:r>
            <a:r>
              <a:rPr lang="en-US"/>
              <a:t>l</a:t>
            </a:r>
            <a:r>
              <a:rPr lang="en-US"/>
              <a:t> </a:t>
            </a:r>
            <a:r>
              <a:rPr lang="en-US"/>
              <a:t> </a:t>
            </a:r>
            <a:r>
              <a:rPr lang="en-US"/>
              <a:t>i</a:t>
            </a:r>
            <a:r>
              <a:rPr lang="en-US"/>
              <a:t>n</a:t>
            </a:r>
            <a:r>
              <a:rPr lang="en-US"/>
              <a:t>t</a:t>
            </a:r>
            <a:r>
              <a:rPr lang="en-US"/>
              <a:t>e</a:t>
            </a:r>
            <a:r>
              <a:rPr lang="en-US"/>
              <a:t>r</a:t>
            </a:r>
            <a:r>
              <a:rPr lang="en-US"/>
              <a:t>n</a:t>
            </a:r>
            <a:r>
              <a:rPr lang="en-US"/>
              <a:t>a</a:t>
            </a:r>
            <a:r>
              <a:rPr lang="en-US"/>
              <a:t>l</a:t>
            </a:r>
            <a:r>
              <a:rPr lang="en-US"/>
              <a:t> </a:t>
            </a:r>
            <a:r>
              <a:rPr lang="en-US"/>
              <a:t>d</a:t>
            </a:r>
            <a:r>
              <a:rPr lang="en-US"/>
              <a:t>i</a:t>
            </a:r>
            <a:r>
              <a:rPr lang="en-US"/>
              <a:t>a</a:t>
            </a:r>
            <a:r>
              <a:rPr lang="en-US"/>
              <a:t>m</a:t>
            </a:r>
            <a:r>
              <a:rPr lang="en-US"/>
              <a:t>e</a:t>
            </a:r>
            <a:r>
              <a:rPr lang="en-US"/>
              <a:t>t</a:t>
            </a:r>
            <a:r>
              <a:rPr lang="en-US"/>
              <a:t>e</a:t>
            </a:r>
            <a:r>
              <a:rPr lang="en-US"/>
              <a:t>r</a:t>
            </a:r>
            <a:r>
              <a:rPr lang="en-US"/>
              <a:t> </a:t>
            </a:r>
            <a:r>
              <a:rPr lang="en-US"/>
              <a:t>.</a:t>
            </a:r>
            <a:r>
              <a:rPr lang="en-US"/>
              <a:t>i</a:t>
            </a:r>
            <a:r>
              <a:rPr lang="en-US"/>
              <a:t>t</a:t>
            </a:r>
            <a:r>
              <a:rPr lang="en-US"/>
              <a:t>x</a:t>
            </a:r>
            <a:r>
              <a:rPr lang="en-US"/>
              <a:t> </a:t>
            </a:r>
            <a:r>
              <a:rPr lang="en-US"/>
              <a:t>s</a:t>
            </a:r>
            <a:r>
              <a:rPr lang="en-US"/>
              <a:t>h</a:t>
            </a:r>
            <a:r>
              <a:rPr lang="en-US"/>
              <a:t>o</a:t>
            </a:r>
            <a:r>
              <a:rPr lang="en-US"/>
              <a:t>u</a:t>
            </a:r>
            <a:r>
              <a:rPr lang="en-US"/>
              <a:t>l</a:t>
            </a:r>
            <a:r>
              <a:rPr lang="en-US"/>
              <a:t>d</a:t>
            </a:r>
            <a:r>
              <a:rPr lang="en-US"/>
              <a:t> </a:t>
            </a:r>
            <a:r>
              <a:rPr lang="en-US"/>
              <a:t>b</a:t>
            </a:r>
            <a:r>
              <a:rPr lang="en-US"/>
              <a:t>e</a:t>
            </a:r>
            <a:r>
              <a:rPr lang="en-US"/>
              <a:t> </a:t>
            </a:r>
            <a:r>
              <a:rPr lang="en-US"/>
              <a:t>p</a:t>
            </a:r>
            <a:r>
              <a:rPr lang="en-US"/>
              <a:t>l</a:t>
            </a:r>
            <a:r>
              <a:rPr lang="en-US"/>
              <a:t>a</a:t>
            </a:r>
            <a:r>
              <a:rPr lang="en-US"/>
              <a:t>c</a:t>
            </a:r>
            <a:r>
              <a:rPr lang="en-US"/>
              <a:t>e</a:t>
            </a:r>
            <a:r>
              <a:rPr lang="en-US"/>
              <a:t> </a:t>
            </a:r>
            <a:r>
              <a:rPr lang="en-US"/>
              <a:t>p</a:t>
            </a:r>
            <a:r>
              <a:rPr lang="en-US"/>
              <a:t>e</a:t>
            </a:r>
            <a:r>
              <a:rPr lang="en-US"/>
              <a:t>r</a:t>
            </a:r>
            <a:r>
              <a:rPr lang="en-US"/>
              <a:t>p</a:t>
            </a:r>
            <a:r>
              <a:rPr lang="en-US"/>
              <a:t>e</a:t>
            </a:r>
            <a:r>
              <a:rPr lang="en-US"/>
              <a:t>n</a:t>
            </a:r>
            <a:r>
              <a:rPr lang="en-US"/>
              <a:t>dicular</a:t>
            </a:r>
            <a:r>
              <a:rPr lang="en-US"/>
              <a:t> </a:t>
            </a:r>
            <a:r>
              <a:rPr lang="en-US"/>
              <a:t>t</a:t>
            </a:r>
            <a:r>
              <a:rPr lang="en-US"/>
              <a:t>o</a:t>
            </a:r>
            <a:r>
              <a:rPr lang="en-US"/>
              <a:t> </a:t>
            </a:r>
            <a:r>
              <a:rPr lang="en-US"/>
              <a:t>p</a:t>
            </a:r>
            <a:r>
              <a:rPr lang="en-US"/>
              <a:t>a</a:t>
            </a:r>
            <a:r>
              <a:rPr lang="en-US"/>
              <a:t>l</a:t>
            </a:r>
            <a:r>
              <a:rPr lang="en-US"/>
              <a:t>a</a:t>
            </a:r>
            <a:r>
              <a:rPr lang="en-US"/>
              <a:t>t</a:t>
            </a:r>
            <a:r>
              <a:rPr lang="en-US"/>
              <a:t>a</a:t>
            </a:r>
            <a:r>
              <a:rPr lang="en-US"/>
              <a:t>l</a:t>
            </a:r>
            <a:r>
              <a:rPr lang="en-US"/>
              <a:t> </a:t>
            </a:r>
            <a:r>
              <a:rPr lang="en-US"/>
              <a:t>s</a:t>
            </a:r>
            <a:r>
              <a:rPr lang="en-US"/>
              <a:t>u</a:t>
            </a:r>
            <a:r>
              <a:rPr lang="en-US"/>
              <a:t>r</a:t>
            </a:r>
            <a:r>
              <a:rPr lang="en-US"/>
              <a:t>f</a:t>
            </a:r>
            <a:r>
              <a:rPr lang="en-US"/>
              <a:t>a</a:t>
            </a:r>
            <a:r>
              <a:rPr lang="en-US"/>
              <a:t>c</a:t>
            </a:r>
            <a:r>
              <a:rPr lang="en-US"/>
              <a:t>e</a:t>
            </a:r>
            <a:r>
              <a:rPr lang="en-US"/>
              <a:t> </a:t>
            </a:r>
            <a:r>
              <a:rPr lang="en-US"/>
              <a:t>o</a:t>
            </a:r>
            <a:r>
              <a:rPr lang="en-US"/>
              <a:t>f</a:t>
            </a:r>
            <a:r>
              <a:rPr lang="en-US"/>
              <a:t> </a:t>
            </a:r>
            <a:r>
              <a:rPr lang="en-US"/>
              <a:t>t</a:t>
            </a:r>
            <a:r>
              <a:rPr lang="en-US"/>
              <a:t>h</a:t>
            </a:r>
            <a:r>
              <a:rPr lang="en-US"/>
              <a:t>e</a:t>
            </a:r>
            <a:r>
              <a:rPr lang="en-US"/>
              <a:t> </a:t>
            </a:r>
            <a:r>
              <a:rPr lang="en-US"/>
              <a:t>t</a:t>
            </a:r>
            <a:r>
              <a:rPr lang="en-US"/>
              <a:t>e</a:t>
            </a:r>
            <a:r>
              <a:rPr lang="en-US"/>
              <a:t>e</a:t>
            </a:r>
            <a:r>
              <a:rPr lang="en-US"/>
              <a:t>t</a:t>
            </a:r>
            <a:r>
              <a:rPr lang="en-US"/>
              <a:t>h</a:t>
            </a:r>
            <a:r>
              <a:rPr lang="en-US"/>
              <a:t> </a:t>
            </a:r>
            <a:r>
              <a:rPr lang="en-US"/>
              <a:t>.</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06" name=""/>
          <p:cNvSpPr>
            <a:spLocks noGrp="1"/>
          </p:cNvSpPr>
          <p:nvPr>
            <p:ph type="ctrTitle"/>
          </p:nvPr>
        </p:nvSpPr>
        <p:spPr/>
        <p:txBody>
          <a:bodyPr>
            <a:normAutofit/>
          </a:bodyPr>
          <a:p>
            <a:r>
              <a:rPr lang="en-US"/>
              <a:t>A</a:t>
            </a:r>
            <a:r>
              <a:rPr lang="en-US"/>
              <a:t>n</a:t>
            </a:r>
            <a:r>
              <a:rPr lang="en-US"/>
              <a:t>s</a:t>
            </a:r>
            <a:r>
              <a:rPr lang="en-US"/>
              <a:t> </a:t>
            </a:r>
            <a:r>
              <a:rPr lang="en-US"/>
              <a:t>3</a:t>
            </a:r>
            <a:r>
              <a:rPr lang="en-US"/>
              <a:t>:</a:t>
            </a:r>
            <a:r>
              <a:rPr lang="en-US"/>
              <a:t> </a:t>
            </a:r>
            <a:r>
              <a:rPr lang="en-US"/>
              <a:t>c</a:t>
            </a:r>
            <a:r>
              <a:rPr lang="en-US"/>
              <a:t>l</a:t>
            </a:r>
            <a:r>
              <a:rPr lang="en-US"/>
              <a:t>a</a:t>
            </a:r>
            <a:r>
              <a:rPr lang="en-US"/>
              <a:t>s</a:t>
            </a:r>
            <a:r>
              <a:rPr lang="en-US"/>
              <a:t>s</a:t>
            </a:r>
            <a:r>
              <a:rPr lang="en-US"/>
              <a:t> </a:t>
            </a:r>
            <a:r>
              <a:rPr lang="en-US"/>
              <a:t>2</a:t>
            </a:r>
            <a:r>
              <a:rPr lang="en-US"/>
              <a:t> </a:t>
            </a:r>
            <a:r>
              <a:rPr lang="en-US"/>
              <a:t>m</a:t>
            </a:r>
            <a:r>
              <a:rPr lang="en-US"/>
              <a:t>a</a:t>
            </a:r>
            <a:r>
              <a:rPr lang="en-US"/>
              <a:t>l</a:t>
            </a:r>
            <a:r>
              <a:rPr lang="en-US"/>
              <a:t>o</a:t>
            </a:r>
            <a:r>
              <a:rPr lang="en-US"/>
              <a:t>c</a:t>
            </a:r>
            <a:r>
              <a:rPr lang="en-US"/>
              <a:t>l</a:t>
            </a:r>
            <a:r>
              <a:rPr lang="en-US"/>
              <a:t>u</a:t>
            </a:r>
            <a:r>
              <a:rPr lang="en-US"/>
              <a:t>s</a:t>
            </a:r>
            <a:r>
              <a:rPr lang="en-US"/>
              <a:t>i</a:t>
            </a:r>
            <a:r>
              <a:rPr lang="en-US"/>
              <a:t>o</a:t>
            </a:r>
            <a:r>
              <a:rPr lang="en-US"/>
              <a:t>n</a:t>
            </a:r>
            <a:r>
              <a:rPr lang="en-US"/>
              <a:t> </a:t>
            </a:r>
            <a:r>
              <a:rPr lang="en-US"/>
              <a:t>:</a:t>
            </a:r>
            <a:r>
              <a:rPr lang="en-US"/>
              <a:t> </a:t>
            </a:r>
            <a:endParaRPr lang="en-US"/>
          </a:p>
        </p:txBody>
      </p:sp>
      <p:sp>
        <p:nvSpPr>
          <p:cNvPr id="1048607" name=""/>
          <p:cNvSpPr>
            <a:spLocks noGrp="1"/>
          </p:cNvSpPr>
          <p:nvPr>
            <p:ph type="subTitle" idx="1"/>
          </p:nvPr>
        </p:nvSpPr>
        <p:spPr/>
        <p:txBody>
          <a:bodyPr>
            <a:normAutofit fontScale="66667" lnSpcReduction="20000"/>
          </a:bodyPr>
          <a:p>
            <a:r>
              <a:rPr lang="en-US"/>
              <a:t>T</a:t>
            </a:r>
            <a:r>
              <a:rPr lang="en-US"/>
              <a:t>h</a:t>
            </a:r>
            <a:r>
              <a:rPr lang="en-US"/>
              <a:t>e</a:t>
            </a:r>
            <a:r>
              <a:rPr lang="en-US"/>
              <a:t> </a:t>
            </a:r>
            <a:r>
              <a:rPr lang="en-US"/>
              <a:t>m</a:t>
            </a:r>
            <a:r>
              <a:rPr lang="en-US"/>
              <a:t>e</a:t>
            </a:r>
            <a:r>
              <a:rPr lang="en-US"/>
              <a:t>s</a:t>
            </a:r>
            <a:r>
              <a:rPr lang="en-US"/>
              <a:t>i</a:t>
            </a:r>
            <a:r>
              <a:rPr lang="en-US"/>
              <a:t>o</a:t>
            </a:r>
            <a:r>
              <a:rPr lang="en-US"/>
              <a:t>b</a:t>
            </a:r>
            <a:r>
              <a:rPr lang="en-US"/>
              <a:t>u</a:t>
            </a:r>
            <a:r>
              <a:rPr lang="en-US"/>
              <a:t>ccal</a:t>
            </a:r>
            <a:r>
              <a:rPr lang="en-US"/>
              <a:t> </a:t>
            </a:r>
            <a:r>
              <a:rPr lang="en-US"/>
              <a:t>c</a:t>
            </a:r>
            <a:r>
              <a:rPr lang="en-US"/>
              <a:t>u</a:t>
            </a:r>
            <a:r>
              <a:rPr lang="en-US"/>
              <a:t>p</a:t>
            </a:r>
            <a:r>
              <a:rPr lang="en-US"/>
              <a:t>s</a:t>
            </a:r>
            <a:r>
              <a:rPr lang="en-US"/>
              <a:t> </a:t>
            </a:r>
            <a:r>
              <a:rPr lang="en-US"/>
              <a:t>o</a:t>
            </a:r>
            <a:r>
              <a:rPr lang="en-US"/>
              <a:t>f</a:t>
            </a:r>
            <a:r>
              <a:rPr lang="en-US"/>
              <a:t> </a:t>
            </a:r>
            <a:r>
              <a:rPr lang="en-US"/>
              <a:t>t</a:t>
            </a:r>
            <a:r>
              <a:rPr lang="en-US"/>
              <a:t>h</a:t>
            </a:r>
            <a:r>
              <a:rPr lang="en-US"/>
              <a:t>e</a:t>
            </a:r>
            <a:r>
              <a:rPr lang="en-US"/>
              <a:t> </a:t>
            </a:r>
            <a:r>
              <a:rPr lang="en-US"/>
              <a:t>l</a:t>
            </a:r>
            <a:r>
              <a:rPr lang="en-US"/>
              <a:t>o</a:t>
            </a:r>
            <a:r>
              <a:rPr lang="en-US"/>
              <a:t>w</a:t>
            </a:r>
            <a:r>
              <a:rPr lang="en-US"/>
              <a:t>e</a:t>
            </a:r>
            <a:r>
              <a:rPr lang="en-US"/>
              <a:t>r</a:t>
            </a:r>
            <a:r>
              <a:rPr lang="en-US"/>
              <a:t> </a:t>
            </a:r>
            <a:r>
              <a:rPr lang="en-US"/>
              <a:t>f</a:t>
            </a:r>
            <a:r>
              <a:rPr lang="en-US"/>
              <a:t>i</a:t>
            </a:r>
            <a:r>
              <a:rPr lang="en-US"/>
              <a:t>r</a:t>
            </a:r>
            <a:r>
              <a:rPr lang="en-US"/>
              <a:t>s</a:t>
            </a:r>
            <a:r>
              <a:rPr lang="en-US"/>
              <a:t>t</a:t>
            </a:r>
            <a:r>
              <a:rPr lang="en-US"/>
              <a:t> </a:t>
            </a:r>
            <a:r>
              <a:rPr lang="en-US"/>
              <a:t>part </a:t>
            </a:r>
            <a:r>
              <a:rPr lang="en-US"/>
              <a:t> </a:t>
            </a:r>
            <a:r>
              <a:rPr lang="en-US"/>
              <a:t>permanent</a:t>
            </a:r>
            <a:r>
              <a:rPr lang="en-US"/>
              <a:t> </a:t>
            </a:r>
            <a:r>
              <a:rPr lang="en-US"/>
              <a:t>m</a:t>
            </a:r>
            <a:r>
              <a:rPr lang="en-US"/>
              <a:t>o</a:t>
            </a:r>
            <a:r>
              <a:rPr lang="en-US"/>
              <a:t>l</a:t>
            </a:r>
            <a:r>
              <a:rPr lang="en-US"/>
              <a:t>a</a:t>
            </a:r>
            <a:r>
              <a:rPr lang="en-US"/>
              <a:t>r</a:t>
            </a:r>
            <a:r>
              <a:rPr lang="en-US"/>
              <a:t>s</a:t>
            </a:r>
            <a:r>
              <a:rPr lang="en-US"/>
              <a:t> </a:t>
            </a:r>
            <a:r>
              <a:rPr lang="en-US"/>
              <a:t>o</a:t>
            </a:r>
            <a:r>
              <a:rPr lang="en-US"/>
              <a:t>c</a:t>
            </a:r>
            <a:r>
              <a:rPr lang="en-US"/>
              <a:t>c</a:t>
            </a:r>
            <a:r>
              <a:rPr lang="en-US"/>
              <a:t>l</a:t>
            </a:r>
            <a:r>
              <a:rPr lang="en-US"/>
              <a:t>u</a:t>
            </a:r>
            <a:r>
              <a:rPr lang="en-US"/>
              <a:t>d</a:t>
            </a:r>
            <a:r>
              <a:rPr lang="en-US"/>
              <a:t>e</a:t>
            </a:r>
            <a:r>
              <a:rPr lang="en-US"/>
              <a:t>s</a:t>
            </a:r>
            <a:r>
              <a:rPr lang="en-US"/>
              <a:t> </a:t>
            </a:r>
            <a:r>
              <a:rPr lang="en-US"/>
              <a:t>distal </a:t>
            </a:r>
            <a:r>
              <a:rPr lang="en-US"/>
              <a:t>t</a:t>
            </a:r>
            <a:r>
              <a:rPr lang="en-US"/>
              <a:t>o</a:t>
            </a:r>
            <a:r>
              <a:rPr lang="en-US"/>
              <a:t> </a:t>
            </a:r>
            <a:r>
              <a:rPr lang="en-US"/>
              <a:t>t</a:t>
            </a:r>
            <a:r>
              <a:rPr lang="en-US"/>
              <a:t>h</a:t>
            </a:r>
            <a:r>
              <a:rPr lang="en-US"/>
              <a:t>e</a:t>
            </a:r>
            <a:r>
              <a:rPr lang="en-US"/>
              <a:t> </a:t>
            </a:r>
            <a:r>
              <a:rPr lang="en-US"/>
              <a:t>c</a:t>
            </a:r>
            <a:r>
              <a:rPr lang="en-US"/>
              <a:t>l</a:t>
            </a:r>
            <a:r>
              <a:rPr lang="en-US"/>
              <a:t>a</a:t>
            </a:r>
            <a:r>
              <a:rPr lang="en-US"/>
              <a:t>s</a:t>
            </a:r>
            <a:r>
              <a:rPr lang="en-US"/>
              <a:t>s</a:t>
            </a:r>
            <a:r>
              <a:rPr lang="en-US"/>
              <a:t> </a:t>
            </a:r>
            <a:r>
              <a:rPr lang="en-US"/>
              <a:t>p</a:t>
            </a:r>
            <a:r>
              <a:rPr lang="en-US"/>
              <a:t>o</a:t>
            </a:r>
            <a:r>
              <a:rPr lang="en-US"/>
              <a:t>t</a:t>
            </a:r>
            <a:r>
              <a:rPr lang="en-US"/>
              <a:t>i</a:t>
            </a:r>
            <a:r>
              <a:rPr lang="en-US"/>
              <a:t>o</a:t>
            </a:r>
            <a:r>
              <a:rPr lang="en-US"/>
              <a:t>n</a:t>
            </a:r>
            <a:r>
              <a:rPr lang="en-US"/>
              <a:t> </a:t>
            </a:r>
            <a:endParaRPr lang="en-US"/>
          </a:p>
          <a:p>
            <a:r>
              <a:rPr lang="en-US"/>
              <a:t>C</a:t>
            </a:r>
            <a:r>
              <a:rPr lang="en-US"/>
              <a:t>l</a:t>
            </a:r>
            <a:r>
              <a:rPr lang="en-US"/>
              <a:t>a</a:t>
            </a:r>
            <a:r>
              <a:rPr lang="en-US"/>
              <a:t>s</a:t>
            </a:r>
            <a:r>
              <a:rPr lang="en-US"/>
              <a:t>s</a:t>
            </a:r>
            <a:r>
              <a:rPr lang="en-US"/>
              <a:t> </a:t>
            </a:r>
            <a:r>
              <a:rPr lang="en-US"/>
              <a:t>t</a:t>
            </a:r>
            <a:r>
              <a:rPr lang="en-US"/>
              <a:t>o</a:t>
            </a:r>
            <a:r>
              <a:rPr lang="en-US"/>
              <a:t> </a:t>
            </a:r>
            <a:r>
              <a:rPr lang="en-US"/>
              <a:t>d</a:t>
            </a:r>
            <a:r>
              <a:rPr lang="en-US"/>
              <a:t>i</a:t>
            </a:r>
            <a:r>
              <a:rPr lang="en-US"/>
              <a:t>v</a:t>
            </a:r>
            <a:r>
              <a:rPr lang="en-US"/>
              <a:t>i</a:t>
            </a:r>
            <a:r>
              <a:rPr lang="en-US"/>
              <a:t>s</a:t>
            </a:r>
            <a:r>
              <a:rPr lang="en-US"/>
              <a:t>ion</a:t>
            </a:r>
            <a:r>
              <a:rPr lang="en-US"/>
              <a:t> </a:t>
            </a:r>
            <a:r>
              <a:rPr lang="en-US"/>
              <a:t>1</a:t>
            </a:r>
            <a:r>
              <a:rPr lang="en-US"/>
              <a:t> </a:t>
            </a:r>
            <a:endParaRPr lang="en-US"/>
          </a:p>
          <a:p>
            <a:r>
              <a:rPr lang="en-US"/>
              <a:t>C</a:t>
            </a:r>
            <a:r>
              <a:rPr lang="en-US"/>
              <a:t>o</a:t>
            </a:r>
            <a:r>
              <a:rPr lang="en-US"/>
              <a:t>n</a:t>
            </a:r>
            <a:r>
              <a:rPr lang="en-US"/>
              <a:t>d</a:t>
            </a:r>
            <a:r>
              <a:rPr lang="en-US"/>
              <a:t>ition</a:t>
            </a:r>
            <a:r>
              <a:rPr lang="en-US"/>
              <a:t> </a:t>
            </a:r>
            <a:r>
              <a:rPr lang="en-US"/>
              <a:t>w</a:t>
            </a:r>
            <a:r>
              <a:rPr lang="en-US"/>
              <a:t>h</a:t>
            </a:r>
            <a:r>
              <a:rPr lang="en-US"/>
              <a:t>e</a:t>
            </a:r>
            <a:r>
              <a:rPr lang="en-US"/>
              <a:t>n</a:t>
            </a:r>
            <a:r>
              <a:rPr lang="en-US"/>
              <a:t> </a:t>
            </a:r>
            <a:r>
              <a:rPr lang="en-US"/>
              <a:t>c</a:t>
            </a:r>
            <a:r>
              <a:rPr lang="en-US"/>
              <a:t>l</a:t>
            </a:r>
            <a:r>
              <a:rPr lang="en-US"/>
              <a:t>a</a:t>
            </a:r>
            <a:r>
              <a:rPr lang="en-US"/>
              <a:t>s</a:t>
            </a:r>
            <a:r>
              <a:rPr lang="en-US"/>
              <a:t>s</a:t>
            </a:r>
            <a:r>
              <a:rPr lang="en-US"/>
              <a:t> </a:t>
            </a:r>
            <a:r>
              <a:rPr lang="en-US"/>
              <a:t>2</a:t>
            </a:r>
            <a:r>
              <a:rPr lang="en-US"/>
              <a:t> </a:t>
            </a:r>
            <a:r>
              <a:rPr lang="en-US"/>
              <a:t>m</a:t>
            </a:r>
            <a:r>
              <a:rPr lang="en-US"/>
              <a:t>o</a:t>
            </a:r>
            <a:r>
              <a:rPr lang="en-US"/>
              <a:t>l</a:t>
            </a:r>
            <a:r>
              <a:rPr lang="en-US"/>
              <a:t>a</a:t>
            </a:r>
            <a:r>
              <a:rPr lang="en-US"/>
              <a:t>r</a:t>
            </a:r>
            <a:r>
              <a:rPr lang="en-US"/>
              <a:t> </a:t>
            </a:r>
            <a:r>
              <a:rPr lang="en-US"/>
              <a:t>r</a:t>
            </a:r>
            <a:r>
              <a:rPr lang="en-US"/>
              <a:t>e</a:t>
            </a:r>
            <a:r>
              <a:rPr lang="en-US"/>
              <a:t>l</a:t>
            </a:r>
            <a:r>
              <a:rPr lang="en-US"/>
              <a:t>a</a:t>
            </a:r>
            <a:r>
              <a:rPr lang="en-US"/>
              <a:t>tionship</a:t>
            </a:r>
            <a:r>
              <a:rPr lang="en-US"/>
              <a:t> </a:t>
            </a:r>
            <a:r>
              <a:rPr lang="en-US"/>
              <a:t>i</a:t>
            </a:r>
            <a:r>
              <a:rPr lang="en-US"/>
              <a:t>s</a:t>
            </a:r>
            <a:r>
              <a:rPr lang="en-US"/>
              <a:t> </a:t>
            </a:r>
            <a:r>
              <a:rPr lang="en-US"/>
              <a:t>p</a:t>
            </a:r>
            <a:r>
              <a:rPr lang="en-US"/>
              <a:t>r</a:t>
            </a:r>
            <a:r>
              <a:rPr lang="en-US"/>
              <a:t>e</a:t>
            </a:r>
            <a:r>
              <a:rPr lang="en-US"/>
              <a:t>s</a:t>
            </a:r>
            <a:r>
              <a:rPr lang="en-US"/>
              <a:t>ent</a:t>
            </a:r>
            <a:r>
              <a:rPr lang="en-US"/>
              <a:t> </a:t>
            </a:r>
            <a:r>
              <a:rPr lang="en-US"/>
              <a:t>w</a:t>
            </a:r>
            <a:r>
              <a:rPr lang="en-US"/>
              <a:t>i</a:t>
            </a:r>
            <a:r>
              <a:rPr lang="en-US"/>
              <a:t>t</a:t>
            </a:r>
            <a:r>
              <a:rPr lang="en-US"/>
              <a:t>h</a:t>
            </a:r>
            <a:r>
              <a:rPr lang="en-US"/>
              <a:t> </a:t>
            </a:r>
            <a:r>
              <a:rPr lang="en-US"/>
              <a:t>p</a:t>
            </a:r>
            <a:r>
              <a:rPr lang="en-US"/>
              <a:t>r</a:t>
            </a:r>
            <a:r>
              <a:rPr lang="en-US"/>
              <a:t>o</a:t>
            </a:r>
            <a:r>
              <a:rPr lang="en-US"/>
              <a:t>c</a:t>
            </a:r>
            <a:r>
              <a:rPr lang="en-US"/>
              <a:t>l</a:t>
            </a:r>
            <a:r>
              <a:rPr lang="en-US"/>
              <a:t>l</a:t>
            </a:r>
            <a:r>
              <a:rPr lang="en-US"/>
              <a:t>i</a:t>
            </a:r>
            <a:r>
              <a:rPr lang="en-US"/>
              <a:t>n</a:t>
            </a:r>
            <a:r>
              <a:rPr lang="en-US"/>
              <a:t>e</a:t>
            </a:r>
            <a:r>
              <a:rPr lang="en-US"/>
              <a:t>d</a:t>
            </a:r>
            <a:r>
              <a:rPr lang="en-US"/>
              <a:t> </a:t>
            </a:r>
            <a:r>
              <a:rPr lang="en-US"/>
              <a:t>u</a:t>
            </a:r>
            <a:r>
              <a:rPr lang="en-US"/>
              <a:t>p</a:t>
            </a:r>
            <a:r>
              <a:rPr lang="en-US"/>
              <a:t>e</a:t>
            </a:r>
            <a:r>
              <a:rPr lang="en-US"/>
              <a:t>e</a:t>
            </a:r>
            <a:r>
              <a:rPr lang="en-US"/>
              <a:t>r</a:t>
            </a:r>
            <a:r>
              <a:rPr lang="en-US"/>
              <a:t> </a:t>
            </a:r>
            <a:r>
              <a:rPr lang="en-US"/>
              <a:t>c</a:t>
            </a:r>
            <a:r>
              <a:rPr lang="en-US"/>
              <a:t>e</a:t>
            </a:r>
            <a:r>
              <a:rPr lang="en-US"/>
              <a:t>n</a:t>
            </a:r>
            <a:r>
              <a:rPr lang="en-US"/>
              <a:t>t</a:t>
            </a:r>
            <a:r>
              <a:rPr lang="en-US"/>
              <a:t>r</a:t>
            </a:r>
            <a:r>
              <a:rPr lang="en-US"/>
              <a:t>a</a:t>
            </a:r>
            <a:r>
              <a:rPr lang="en-US"/>
              <a:t>l</a:t>
            </a:r>
            <a:r>
              <a:rPr lang="en-US"/>
              <a:t> </a:t>
            </a:r>
            <a:r>
              <a:rPr lang="en-US"/>
              <a:t>i</a:t>
            </a:r>
            <a:r>
              <a:rPr lang="en-US"/>
              <a:t>n</a:t>
            </a:r>
            <a:r>
              <a:rPr lang="en-US"/>
              <a:t>s</a:t>
            </a:r>
            <a:r>
              <a:rPr lang="en-US"/>
              <a:t>i</a:t>
            </a:r>
            <a:r>
              <a:rPr lang="en-US"/>
              <a:t>o</a:t>
            </a:r>
            <a:r>
              <a:rPr lang="en-US"/>
              <a:t>r</a:t>
            </a:r>
            <a:r>
              <a:rPr lang="en-US"/>
              <a:t> </a:t>
            </a:r>
            <a:endParaRPr lang="en-US"/>
          </a:p>
          <a:p>
            <a:r>
              <a:rPr lang="en-US"/>
              <a:t>T</a:t>
            </a:r>
            <a:r>
              <a:rPr lang="en-US"/>
              <a:t>h</a:t>
            </a:r>
            <a:r>
              <a:rPr lang="en-US"/>
              <a:t>e</a:t>
            </a:r>
            <a:r>
              <a:rPr lang="en-US"/>
              <a:t>r</a:t>
            </a:r>
            <a:r>
              <a:rPr lang="en-US"/>
              <a:t>e</a:t>
            </a:r>
            <a:r>
              <a:rPr lang="en-US"/>
              <a:t> </a:t>
            </a:r>
            <a:r>
              <a:rPr lang="en-US"/>
              <a:t>i</a:t>
            </a:r>
            <a:r>
              <a:rPr lang="en-US"/>
              <a:t>s</a:t>
            </a:r>
            <a:r>
              <a:rPr lang="en-US"/>
              <a:t> </a:t>
            </a:r>
            <a:r>
              <a:rPr lang="en-US"/>
              <a:t>i</a:t>
            </a:r>
            <a:r>
              <a:rPr lang="en-US"/>
              <a:t>n</a:t>
            </a:r>
            <a:r>
              <a:rPr lang="en-US"/>
              <a:t>c</a:t>
            </a:r>
            <a:r>
              <a:rPr lang="en-US"/>
              <a:t>r</a:t>
            </a:r>
            <a:r>
              <a:rPr lang="en-US"/>
              <a:t>e</a:t>
            </a:r>
            <a:r>
              <a:rPr lang="en-US"/>
              <a:t>a</a:t>
            </a:r>
            <a:r>
              <a:rPr lang="en-US"/>
              <a:t>s</a:t>
            </a:r>
            <a:r>
              <a:rPr lang="en-US"/>
              <a:t> </a:t>
            </a:r>
            <a:r>
              <a:rPr lang="en-US"/>
              <a:t>i</a:t>
            </a:r>
            <a:r>
              <a:rPr lang="en-US"/>
              <a:t>n</a:t>
            </a:r>
            <a:r>
              <a:rPr lang="en-US"/>
              <a:t> </a:t>
            </a:r>
            <a:r>
              <a:rPr lang="en-US"/>
              <a:t>o</a:t>
            </a:r>
            <a:r>
              <a:rPr lang="en-US"/>
              <a:t>v</a:t>
            </a:r>
            <a:r>
              <a:rPr lang="en-US"/>
              <a:t>e</a:t>
            </a:r>
            <a:r>
              <a:rPr lang="en-US"/>
              <a:t>r</a:t>
            </a:r>
            <a:r>
              <a:rPr lang="en-US"/>
              <a:t>j</a:t>
            </a:r>
            <a:r>
              <a:rPr lang="en-US"/>
              <a:t>e</a:t>
            </a:r>
            <a:r>
              <a:rPr lang="en-US"/>
              <a:t>t</a:t>
            </a:r>
            <a:r>
              <a:rPr lang="en-US"/>
              <a:t> </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08" name=""/>
          <p:cNvSpPr>
            <a:spLocks noGrp="1"/>
          </p:cNvSpPr>
          <p:nvPr>
            <p:ph type="ctrTitle"/>
          </p:nvPr>
        </p:nvSpPr>
        <p:spPr/>
        <p:txBody>
          <a:bodyPr/>
          <a:p>
            <a:r>
              <a:rPr lang="en-US"/>
              <a:t>C</a:t>
            </a:r>
            <a:r>
              <a:rPr lang="en-US"/>
              <a:t>l</a:t>
            </a:r>
            <a:r>
              <a:rPr lang="en-US"/>
              <a:t>a</a:t>
            </a:r>
            <a:r>
              <a:rPr lang="en-US"/>
              <a:t>s</a:t>
            </a:r>
            <a:r>
              <a:rPr lang="en-US"/>
              <a:t>s</a:t>
            </a:r>
            <a:r>
              <a:rPr lang="en-US"/>
              <a:t> </a:t>
            </a:r>
            <a:r>
              <a:rPr lang="en-US"/>
              <a:t>2</a:t>
            </a:r>
            <a:r>
              <a:rPr lang="en-US"/>
              <a:t> </a:t>
            </a:r>
            <a:r>
              <a:rPr lang="en-US"/>
              <a:t>d</a:t>
            </a:r>
            <a:r>
              <a:rPr lang="en-US"/>
              <a:t>i</a:t>
            </a:r>
            <a:r>
              <a:rPr lang="en-US"/>
              <a:t>v</a:t>
            </a:r>
            <a:r>
              <a:rPr lang="en-US"/>
              <a:t>i</a:t>
            </a:r>
            <a:r>
              <a:rPr lang="en-US"/>
              <a:t>s</a:t>
            </a:r>
            <a:r>
              <a:rPr lang="en-US"/>
              <a:t>ion</a:t>
            </a:r>
            <a:r>
              <a:rPr lang="en-US"/>
              <a:t> </a:t>
            </a:r>
            <a:r>
              <a:rPr lang="en-US"/>
              <a:t>1</a:t>
            </a:r>
            <a:r>
              <a:rPr lang="en-US"/>
              <a:t> </a:t>
            </a:r>
            <a:r>
              <a:rPr lang="en-US"/>
              <a:t>:</a:t>
            </a:r>
            <a:endParaRPr lang="en-US"/>
          </a:p>
        </p:txBody>
      </p:sp>
      <p:sp>
        <p:nvSpPr>
          <p:cNvPr id="1048609" name=""/>
          <p:cNvSpPr>
            <a:spLocks noGrp="1"/>
          </p:cNvSpPr>
          <p:nvPr>
            <p:ph type="subTitle" idx="1"/>
          </p:nvPr>
        </p:nvSpPr>
        <p:spPr/>
        <p:txBody>
          <a:bodyPr>
            <a:normAutofit fontScale="66667" lnSpcReduction="20000"/>
          </a:bodyPr>
          <a:p>
            <a:r>
              <a:rPr lang="en-US"/>
              <a:t>C</a:t>
            </a:r>
            <a:r>
              <a:rPr lang="en-US"/>
              <a:t>o</a:t>
            </a:r>
            <a:r>
              <a:rPr lang="en-US"/>
              <a:t>n</a:t>
            </a:r>
            <a:r>
              <a:rPr lang="en-US"/>
              <a:t>d</a:t>
            </a:r>
            <a:r>
              <a:rPr lang="en-US"/>
              <a:t>ition</a:t>
            </a:r>
            <a:r>
              <a:rPr lang="en-US"/>
              <a:t> </a:t>
            </a:r>
            <a:r>
              <a:rPr lang="en-US"/>
              <a:t>w</a:t>
            </a:r>
            <a:r>
              <a:rPr lang="en-US"/>
              <a:t>h</a:t>
            </a:r>
            <a:r>
              <a:rPr lang="en-US"/>
              <a:t>e</a:t>
            </a:r>
            <a:r>
              <a:rPr lang="en-US"/>
              <a:t>n</a:t>
            </a:r>
            <a:r>
              <a:rPr lang="en-US"/>
              <a:t> </a:t>
            </a:r>
            <a:r>
              <a:rPr lang="en-US"/>
              <a:t>c</a:t>
            </a:r>
            <a:r>
              <a:rPr lang="en-US"/>
              <a:t>l</a:t>
            </a:r>
            <a:r>
              <a:rPr lang="en-US"/>
              <a:t>a</a:t>
            </a:r>
            <a:r>
              <a:rPr lang="en-US"/>
              <a:t>s</a:t>
            </a:r>
            <a:r>
              <a:rPr lang="en-US"/>
              <a:t>s</a:t>
            </a:r>
            <a:r>
              <a:rPr lang="en-US"/>
              <a:t> </a:t>
            </a:r>
            <a:r>
              <a:rPr lang="en-US"/>
              <a:t>2</a:t>
            </a:r>
            <a:r>
              <a:rPr lang="en-US"/>
              <a:t> </a:t>
            </a:r>
            <a:r>
              <a:rPr lang="en-US"/>
              <a:t>r</a:t>
            </a:r>
            <a:r>
              <a:rPr lang="en-US"/>
              <a:t>e</a:t>
            </a:r>
            <a:r>
              <a:rPr lang="en-US"/>
              <a:t>l</a:t>
            </a:r>
            <a:r>
              <a:rPr lang="en-US"/>
              <a:t>a</a:t>
            </a:r>
            <a:r>
              <a:rPr lang="en-US"/>
              <a:t>tionship</a:t>
            </a:r>
            <a:r>
              <a:rPr lang="en-US"/>
              <a:t> </a:t>
            </a:r>
            <a:r>
              <a:rPr lang="en-US"/>
              <a:t>i</a:t>
            </a:r>
            <a:r>
              <a:rPr lang="en-US"/>
              <a:t>s</a:t>
            </a:r>
            <a:r>
              <a:rPr lang="en-US"/>
              <a:t> </a:t>
            </a:r>
            <a:r>
              <a:rPr lang="en-US"/>
              <a:t>p</a:t>
            </a:r>
            <a:r>
              <a:rPr lang="en-US"/>
              <a:t>r</a:t>
            </a:r>
            <a:r>
              <a:rPr lang="en-US"/>
              <a:t>e</a:t>
            </a:r>
            <a:r>
              <a:rPr lang="en-US"/>
              <a:t>s</a:t>
            </a:r>
            <a:r>
              <a:rPr lang="en-US"/>
              <a:t>ent</a:t>
            </a:r>
            <a:r>
              <a:rPr lang="en-US"/>
              <a:t> </a:t>
            </a:r>
            <a:r>
              <a:rPr lang="en-US"/>
              <a:t>w</a:t>
            </a:r>
            <a:r>
              <a:rPr lang="en-US"/>
              <a:t>i</a:t>
            </a:r>
            <a:r>
              <a:rPr lang="en-US"/>
              <a:t>t</a:t>
            </a:r>
            <a:r>
              <a:rPr lang="en-US"/>
              <a:t>h</a:t>
            </a:r>
            <a:r>
              <a:rPr lang="en-US"/>
              <a:t> </a:t>
            </a:r>
            <a:r>
              <a:rPr lang="en-US"/>
              <a:t>p</a:t>
            </a:r>
            <a:r>
              <a:rPr lang="en-US"/>
              <a:t>r</a:t>
            </a:r>
            <a:r>
              <a:rPr lang="en-US"/>
              <a:t>o</a:t>
            </a:r>
            <a:r>
              <a:rPr lang="en-US"/>
              <a:t>c</a:t>
            </a:r>
            <a:r>
              <a:rPr lang="en-US"/>
              <a:t>l</a:t>
            </a:r>
            <a:r>
              <a:rPr lang="en-US"/>
              <a:t>lined</a:t>
            </a:r>
            <a:r>
              <a:rPr lang="en-US"/>
              <a:t> </a:t>
            </a:r>
            <a:r>
              <a:rPr lang="en-US"/>
              <a:t>u</a:t>
            </a:r>
            <a:r>
              <a:rPr lang="en-US"/>
              <a:t>p</a:t>
            </a:r>
            <a:r>
              <a:rPr lang="en-US"/>
              <a:t>p</a:t>
            </a:r>
            <a:r>
              <a:rPr lang="en-US"/>
              <a:t>e</a:t>
            </a:r>
            <a:r>
              <a:rPr lang="en-US"/>
              <a:t>r</a:t>
            </a:r>
            <a:r>
              <a:rPr lang="en-US"/>
              <a:t> </a:t>
            </a:r>
            <a:r>
              <a:rPr lang="en-US"/>
              <a:t>c</a:t>
            </a:r>
            <a:r>
              <a:rPr lang="en-US"/>
              <a:t>e</a:t>
            </a:r>
            <a:r>
              <a:rPr lang="en-US"/>
              <a:t>n</a:t>
            </a:r>
            <a:r>
              <a:rPr lang="en-US"/>
              <a:t>t</a:t>
            </a:r>
            <a:r>
              <a:rPr lang="en-US"/>
              <a:t>r</a:t>
            </a:r>
            <a:r>
              <a:rPr lang="en-US"/>
              <a:t>a</a:t>
            </a:r>
            <a:r>
              <a:rPr lang="en-US"/>
              <a:t>l</a:t>
            </a:r>
            <a:r>
              <a:rPr lang="en-US"/>
              <a:t> </a:t>
            </a:r>
            <a:r>
              <a:rPr lang="en-US"/>
              <a:t>i</a:t>
            </a:r>
            <a:r>
              <a:rPr lang="en-US"/>
              <a:t>n</a:t>
            </a:r>
            <a:r>
              <a:rPr lang="en-US"/>
              <a:t>s</a:t>
            </a:r>
            <a:r>
              <a:rPr lang="en-US"/>
              <a:t>i</a:t>
            </a:r>
            <a:r>
              <a:rPr lang="en-US"/>
              <a:t>o</a:t>
            </a:r>
            <a:r>
              <a:rPr lang="en-US"/>
              <a:t>r</a:t>
            </a:r>
            <a:r>
              <a:rPr lang="en-US"/>
              <a:t> </a:t>
            </a:r>
            <a:endParaRPr lang="en-US"/>
          </a:p>
          <a:p>
            <a:r>
              <a:rPr lang="en-US"/>
              <a:t>T</a:t>
            </a:r>
            <a:r>
              <a:rPr lang="en-US"/>
              <a:t>h</a:t>
            </a:r>
            <a:r>
              <a:rPr lang="en-US"/>
              <a:t>e</a:t>
            </a:r>
            <a:r>
              <a:rPr lang="en-US"/>
              <a:t>r</a:t>
            </a:r>
            <a:r>
              <a:rPr lang="en-US"/>
              <a:t>e</a:t>
            </a:r>
            <a:r>
              <a:rPr lang="en-US"/>
              <a:t> </a:t>
            </a:r>
            <a:r>
              <a:rPr lang="en-US"/>
              <a:t>i</a:t>
            </a:r>
            <a:r>
              <a:rPr lang="en-US"/>
              <a:t>s</a:t>
            </a:r>
            <a:r>
              <a:rPr lang="en-US"/>
              <a:t> </a:t>
            </a:r>
            <a:r>
              <a:rPr lang="en-US"/>
              <a:t>increas</a:t>
            </a:r>
            <a:r>
              <a:rPr lang="en-US"/>
              <a:t> </a:t>
            </a:r>
            <a:r>
              <a:rPr lang="en-US"/>
              <a:t>i</a:t>
            </a:r>
            <a:r>
              <a:rPr lang="en-US"/>
              <a:t>s</a:t>
            </a:r>
            <a:r>
              <a:rPr lang="en-US"/>
              <a:t> </a:t>
            </a:r>
            <a:r>
              <a:rPr lang="en-US"/>
              <a:t>o</a:t>
            </a:r>
            <a:r>
              <a:rPr lang="en-US"/>
              <a:t>v</a:t>
            </a:r>
            <a:r>
              <a:rPr lang="en-US"/>
              <a:t>e</a:t>
            </a:r>
            <a:r>
              <a:rPr lang="en-US"/>
              <a:t>r</a:t>
            </a:r>
            <a:r>
              <a:rPr lang="en-US"/>
              <a:t>j</a:t>
            </a:r>
            <a:r>
              <a:rPr lang="en-US"/>
              <a:t>e</a:t>
            </a:r>
            <a:r>
              <a:rPr lang="en-US"/>
              <a:t>t</a:t>
            </a:r>
            <a:endParaRPr lang="en-US"/>
          </a:p>
          <a:p>
            <a:r>
              <a:rPr lang="en-US"/>
              <a:t>C</a:t>
            </a:r>
            <a:r>
              <a:rPr lang="en-US"/>
              <a:t>l</a:t>
            </a:r>
            <a:r>
              <a:rPr lang="en-US"/>
              <a:t>a</a:t>
            </a:r>
            <a:r>
              <a:rPr lang="en-US"/>
              <a:t>s</a:t>
            </a:r>
            <a:r>
              <a:rPr lang="en-US"/>
              <a:t>s</a:t>
            </a:r>
            <a:r>
              <a:rPr lang="en-US"/>
              <a:t> </a:t>
            </a:r>
            <a:r>
              <a:rPr lang="en-US"/>
              <a:t>2</a:t>
            </a:r>
            <a:r>
              <a:rPr lang="en-US"/>
              <a:t> </a:t>
            </a:r>
            <a:r>
              <a:rPr lang="en-US"/>
              <a:t>d</a:t>
            </a:r>
            <a:r>
              <a:rPr lang="en-US"/>
              <a:t>i</a:t>
            </a:r>
            <a:r>
              <a:rPr lang="en-US"/>
              <a:t>v</a:t>
            </a:r>
            <a:r>
              <a:rPr lang="en-US"/>
              <a:t>ision</a:t>
            </a:r>
            <a:r>
              <a:rPr lang="en-US"/>
              <a:t> </a:t>
            </a:r>
            <a:r>
              <a:rPr lang="en-US"/>
              <a:t>2</a:t>
            </a:r>
            <a:r>
              <a:rPr lang="en-US"/>
              <a:t>:</a:t>
            </a:r>
            <a:endParaRPr lang="en-US"/>
          </a:p>
          <a:p>
            <a:r>
              <a:rPr lang="en-US"/>
              <a:t>C</a:t>
            </a:r>
            <a:r>
              <a:rPr lang="en-US"/>
              <a:t>o</a:t>
            </a:r>
            <a:r>
              <a:rPr lang="en-US"/>
              <a:t>n</a:t>
            </a:r>
            <a:r>
              <a:rPr lang="en-US"/>
              <a:t>d</a:t>
            </a:r>
            <a:r>
              <a:rPr lang="en-US"/>
              <a:t>ition</a:t>
            </a:r>
            <a:r>
              <a:rPr lang="en-US"/>
              <a:t> </a:t>
            </a:r>
            <a:r>
              <a:rPr lang="en-US"/>
              <a:t>w</a:t>
            </a:r>
            <a:r>
              <a:rPr lang="en-US"/>
              <a:t>h</a:t>
            </a:r>
            <a:r>
              <a:rPr lang="en-US"/>
              <a:t>e</a:t>
            </a:r>
            <a:r>
              <a:rPr lang="en-US"/>
              <a:t>n</a:t>
            </a:r>
            <a:r>
              <a:rPr lang="en-US"/>
              <a:t> </a:t>
            </a:r>
            <a:r>
              <a:rPr lang="en-US"/>
              <a:t>class </a:t>
            </a:r>
            <a:r>
              <a:rPr lang="en-US"/>
              <a:t>2</a:t>
            </a:r>
            <a:r>
              <a:rPr lang="en-US"/>
              <a:t> </a:t>
            </a:r>
            <a:r>
              <a:rPr lang="en-US"/>
              <a:t>r</a:t>
            </a:r>
            <a:r>
              <a:rPr lang="en-US"/>
              <a:t>e</a:t>
            </a:r>
            <a:r>
              <a:rPr lang="en-US"/>
              <a:t>l</a:t>
            </a:r>
            <a:r>
              <a:rPr lang="en-US"/>
              <a:t>ationship</a:t>
            </a:r>
            <a:r>
              <a:rPr lang="en-US"/>
              <a:t> </a:t>
            </a:r>
            <a:r>
              <a:rPr lang="en-US"/>
              <a:t>i</a:t>
            </a:r>
            <a:r>
              <a:rPr lang="en-US"/>
              <a:t>s</a:t>
            </a:r>
            <a:r>
              <a:rPr lang="en-US"/>
              <a:t> </a:t>
            </a:r>
            <a:r>
              <a:rPr lang="en-US"/>
              <a:t>present</a:t>
            </a:r>
            <a:r>
              <a:rPr lang="en-US"/>
              <a:t> </a:t>
            </a:r>
            <a:r>
              <a:rPr lang="en-US"/>
              <a:t>w</a:t>
            </a:r>
            <a:r>
              <a:rPr lang="en-US"/>
              <a:t>i</a:t>
            </a:r>
            <a:r>
              <a:rPr lang="en-US"/>
              <a:t>t</a:t>
            </a:r>
            <a:r>
              <a:rPr lang="en-US"/>
              <a:t>h</a:t>
            </a:r>
            <a:r>
              <a:rPr lang="en-US"/>
              <a:t> </a:t>
            </a:r>
            <a:r>
              <a:rPr lang="en-US"/>
              <a:t> </a:t>
            </a:r>
            <a:r>
              <a:rPr lang="en-US"/>
              <a:t>r</a:t>
            </a:r>
            <a:r>
              <a:rPr lang="en-US"/>
              <a:t>e</a:t>
            </a:r>
            <a:r>
              <a:rPr lang="en-US"/>
              <a:t>t</a:t>
            </a:r>
            <a:r>
              <a:rPr lang="en-US"/>
              <a:t>r</a:t>
            </a:r>
            <a:r>
              <a:rPr lang="en-US"/>
              <a:t>o</a:t>
            </a:r>
            <a:r>
              <a:rPr lang="en-US"/>
              <a:t>c</a:t>
            </a:r>
            <a:r>
              <a:rPr lang="en-US"/>
              <a:t>l</a:t>
            </a:r>
            <a:r>
              <a:rPr lang="en-US"/>
              <a:t>i</a:t>
            </a:r>
            <a:r>
              <a:rPr lang="en-US"/>
              <a:t>e</a:t>
            </a:r>
            <a:r>
              <a:rPr lang="en-US"/>
              <a:t>n</a:t>
            </a:r>
            <a:r>
              <a:rPr lang="en-US"/>
              <a:t>d</a:t>
            </a:r>
            <a:r>
              <a:rPr lang="en-US"/>
              <a:t> </a:t>
            </a:r>
            <a:r>
              <a:rPr lang="en-US"/>
              <a:t>u</a:t>
            </a:r>
            <a:r>
              <a:rPr lang="en-US"/>
              <a:t>p</a:t>
            </a:r>
            <a:r>
              <a:rPr lang="en-US"/>
              <a:t>p</a:t>
            </a:r>
            <a:r>
              <a:rPr lang="en-US"/>
              <a:t>e</a:t>
            </a:r>
            <a:r>
              <a:rPr lang="en-US"/>
              <a:t>r</a:t>
            </a:r>
            <a:r>
              <a:rPr lang="en-US"/>
              <a:t> </a:t>
            </a:r>
            <a:r>
              <a:rPr lang="en-US"/>
              <a:t>c</a:t>
            </a:r>
            <a:r>
              <a:rPr lang="en-US"/>
              <a:t>e</a:t>
            </a:r>
            <a:r>
              <a:rPr lang="en-US"/>
              <a:t>n</a:t>
            </a:r>
            <a:r>
              <a:rPr lang="en-US"/>
              <a:t>t</a:t>
            </a:r>
            <a:r>
              <a:rPr lang="en-US"/>
              <a:t>ral</a:t>
            </a:r>
            <a:r>
              <a:rPr lang="en-US"/>
              <a:t> </a:t>
            </a:r>
            <a:r>
              <a:rPr lang="en-US"/>
              <a:t>i</a:t>
            </a:r>
            <a:r>
              <a:rPr lang="en-US"/>
              <a:t>n</a:t>
            </a:r>
            <a:r>
              <a:rPr lang="en-US"/>
              <a:t>s</a:t>
            </a:r>
            <a:r>
              <a:rPr lang="en-US"/>
              <a:t>ior</a:t>
            </a:r>
            <a:r>
              <a:rPr lang="en-US"/>
              <a:t> </a:t>
            </a:r>
            <a:r>
              <a:rPr lang="en-US"/>
              <a:t>u</a:t>
            </a:r>
            <a:r>
              <a:rPr lang="en-US"/>
              <a:t>p</a:t>
            </a:r>
            <a:r>
              <a:rPr lang="en-US"/>
              <a:t>p</a:t>
            </a:r>
            <a:r>
              <a:rPr lang="en-US"/>
              <a:t>e</a:t>
            </a:r>
            <a:r>
              <a:rPr lang="en-US"/>
              <a:t>r</a:t>
            </a:r>
            <a:r>
              <a:rPr lang="en-US"/>
              <a:t> </a:t>
            </a:r>
            <a:r>
              <a:rPr lang="en-US"/>
              <a:t>l</a:t>
            </a:r>
            <a:r>
              <a:rPr lang="en-US"/>
              <a:t>e</a:t>
            </a:r>
            <a:r>
              <a:rPr lang="en-US"/>
              <a:t>t</a:t>
            </a:r>
            <a:r>
              <a:rPr lang="en-US"/>
              <a:t>r</a:t>
            </a:r>
            <a:r>
              <a:rPr lang="en-US"/>
              <a:t>a</a:t>
            </a:r>
            <a:r>
              <a:rPr lang="en-US"/>
              <a:t>l</a:t>
            </a:r>
            <a:r>
              <a:rPr lang="en-US"/>
              <a:t> </a:t>
            </a:r>
            <a:r>
              <a:rPr lang="en-US"/>
              <a:t>i</a:t>
            </a:r>
            <a:r>
              <a:rPr lang="en-US"/>
              <a:t>n</a:t>
            </a:r>
            <a:r>
              <a:rPr lang="en-US"/>
              <a:t>s</a:t>
            </a:r>
            <a:r>
              <a:rPr lang="en-US"/>
              <a:t>i</a:t>
            </a:r>
            <a:r>
              <a:rPr lang="en-US"/>
              <a:t>o</a:t>
            </a:r>
            <a:r>
              <a:rPr lang="en-US"/>
              <a:t>r</a:t>
            </a:r>
            <a:r>
              <a:rPr lang="en-US"/>
              <a:t> </a:t>
            </a:r>
            <a:r>
              <a:rPr lang="en-US"/>
              <a:t>m</a:t>
            </a:r>
            <a:r>
              <a:rPr lang="en-US"/>
              <a:t>a</a:t>
            </a:r>
            <a:r>
              <a:rPr lang="en-US"/>
              <a:t>y</a:t>
            </a:r>
            <a:r>
              <a:rPr lang="en-US"/>
              <a:t> </a:t>
            </a:r>
            <a:r>
              <a:rPr lang="en-US"/>
              <a:t>b</a:t>
            </a:r>
            <a:r>
              <a:rPr lang="en-US"/>
              <a:t>e</a:t>
            </a:r>
            <a:r>
              <a:rPr lang="en-US"/>
              <a:t> </a:t>
            </a:r>
            <a:r>
              <a:rPr lang="en-US"/>
              <a:t>p</a:t>
            </a:r>
            <a:r>
              <a:rPr lang="en-US"/>
              <a:t>r</a:t>
            </a:r>
            <a:r>
              <a:rPr lang="en-US"/>
              <a:t>o</a:t>
            </a:r>
            <a:r>
              <a:rPr lang="en-US"/>
              <a:t>c</a:t>
            </a:r>
            <a:r>
              <a:rPr lang="en-US"/>
              <a:t>l</a:t>
            </a:r>
            <a:r>
              <a:rPr lang="en-US"/>
              <a:t>l</a:t>
            </a:r>
            <a:r>
              <a:rPr lang="en-US"/>
              <a:t>ined</a:t>
            </a:r>
            <a:r>
              <a:rPr lang="en-US"/>
              <a:t> </a:t>
            </a:r>
            <a:r>
              <a:rPr lang="en-US"/>
              <a:t>o</a:t>
            </a:r>
            <a:r>
              <a:rPr lang="en-US"/>
              <a:t>r</a:t>
            </a:r>
            <a:r>
              <a:rPr lang="en-US"/>
              <a:t> </a:t>
            </a:r>
            <a:r>
              <a:rPr lang="en-US"/>
              <a:t>n</a:t>
            </a:r>
            <a:r>
              <a:rPr lang="en-US"/>
              <a:t>o</a:t>
            </a:r>
            <a:r>
              <a:rPr lang="en-US"/>
              <a:t>r</a:t>
            </a:r>
            <a:r>
              <a:rPr lang="en-US"/>
              <a:t>m</a:t>
            </a:r>
            <a:r>
              <a:rPr lang="en-US"/>
              <a:t>a</a:t>
            </a:r>
            <a:r>
              <a:rPr lang="en-US"/>
              <a:t>l</a:t>
            </a:r>
            <a:r>
              <a:rPr lang="en-US"/>
              <a:t>l</a:t>
            </a:r>
            <a:r>
              <a:rPr lang="en-US"/>
              <a:t>y</a:t>
            </a:r>
            <a:r>
              <a:rPr lang="en-US"/>
              <a:t> </a:t>
            </a:r>
            <a:r>
              <a:rPr lang="en-US"/>
              <a:t>i</a:t>
            </a:r>
            <a:r>
              <a:rPr lang="en-US"/>
              <a:t>n</a:t>
            </a:r>
            <a:r>
              <a:rPr lang="en-US"/>
              <a:t>c</a:t>
            </a:r>
            <a:r>
              <a:rPr lang="en-US"/>
              <a:t>l</a:t>
            </a:r>
            <a:r>
              <a:rPr lang="en-US"/>
              <a:t>i</a:t>
            </a:r>
            <a:r>
              <a:rPr lang="en-US"/>
              <a:t>ned</a:t>
            </a:r>
            <a:r>
              <a:rPr lang="en-US"/>
              <a:t> </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592" name=""/>
          <p:cNvSpPr>
            <a:spLocks noGrp="1"/>
          </p:cNvSpPr>
          <p:nvPr>
            <p:ph type="ctrTitle"/>
          </p:nvPr>
        </p:nvSpPr>
        <p:spPr/>
        <p:txBody>
          <a:bodyPr/>
          <a:p>
            <a:endParaRPr lang="en-US"/>
          </a:p>
        </p:txBody>
      </p:sp>
      <p:sp>
        <p:nvSpPr>
          <p:cNvPr id="1048593" name=""/>
          <p:cNvSpPr>
            <a:spLocks noGrp="1"/>
          </p:cNvSpPr>
          <p:nvPr>
            <p:ph type="subTitle" idx="1"/>
          </p:nvPr>
        </p:nvSpPr>
        <p:spPr/>
        <p:txBody>
          <a:bodyPr/>
          <a:p>
            <a:r>
              <a:rPr lang="en-US"/>
              <a:t>Overjet </a:t>
            </a:r>
            <a:r>
              <a:rPr lang="en-US"/>
              <a:t>i</a:t>
            </a:r>
            <a:r>
              <a:rPr lang="en-US"/>
              <a:t>s</a:t>
            </a:r>
            <a:r>
              <a:rPr lang="en-US"/>
              <a:t> </a:t>
            </a:r>
            <a:r>
              <a:rPr lang="en-US"/>
              <a:t>u</a:t>
            </a:r>
            <a:r>
              <a:rPr lang="en-US"/>
              <a:t>s</a:t>
            </a:r>
            <a:r>
              <a:rPr lang="en-US"/>
              <a:t>u</a:t>
            </a:r>
            <a:r>
              <a:rPr lang="en-US"/>
              <a:t>a</a:t>
            </a:r>
            <a:r>
              <a:rPr lang="en-US"/>
              <a:t>l</a:t>
            </a:r>
            <a:r>
              <a:rPr lang="en-US"/>
              <a:t>l</a:t>
            </a:r>
            <a:r>
              <a:rPr lang="en-US"/>
              <a:t>y</a:t>
            </a:r>
            <a:r>
              <a:rPr lang="en-US"/>
              <a:t> </a:t>
            </a:r>
            <a:r>
              <a:rPr lang="en-US"/>
              <a:t>m</a:t>
            </a:r>
            <a:r>
              <a:rPr lang="en-US"/>
              <a:t>i</a:t>
            </a:r>
            <a:r>
              <a:rPr lang="en-US"/>
              <a:t>n</a:t>
            </a:r>
            <a:r>
              <a:rPr lang="en-US"/>
              <a:t>i</a:t>
            </a:r>
            <a:r>
              <a:rPr lang="en-US"/>
              <a:t>m</a:t>
            </a:r>
            <a:r>
              <a:rPr lang="en-US"/>
              <a:t>al</a:t>
            </a:r>
            <a:r>
              <a:rPr lang="en-US"/>
              <a:t> </a:t>
            </a:r>
            <a:r>
              <a:rPr lang="en-US"/>
              <a:t>o</a:t>
            </a:r>
            <a:r>
              <a:rPr lang="en-US"/>
              <a:t>r</a:t>
            </a:r>
            <a:r>
              <a:rPr lang="en-US"/>
              <a:t> </a:t>
            </a:r>
            <a:r>
              <a:rPr lang="en-US"/>
              <a:t>m</a:t>
            </a:r>
            <a:r>
              <a:rPr lang="en-US"/>
              <a:t>a</a:t>
            </a:r>
            <a:r>
              <a:rPr lang="en-US"/>
              <a:t>y</a:t>
            </a:r>
            <a:r>
              <a:rPr lang="en-US"/>
              <a:t>b</a:t>
            </a:r>
            <a:r>
              <a:rPr lang="en-US"/>
              <a:t>e</a:t>
            </a:r>
            <a:r>
              <a:rPr lang="en-US"/>
              <a:t> </a:t>
            </a:r>
            <a:r>
              <a:rPr lang="en-US"/>
              <a:t>increas</a:t>
            </a:r>
            <a:r>
              <a:rPr lang="en-US"/>
              <a:t>e</a:t>
            </a:r>
            <a:r>
              <a:rPr lang="en-US"/>
              <a:t>d</a:t>
            </a:r>
            <a:r>
              <a:rPr lang="en-US"/>
              <a:t>.</a:t>
            </a:r>
            <a:endParaRPr lang="en-US"/>
          </a:p>
          <a:p>
            <a:r>
              <a:rPr lang="en-US"/>
              <a:t>*</a:t>
            </a:r>
            <a:r>
              <a:rPr lang="en-US"/>
              <a:t>*</a:t>
            </a:r>
            <a:r>
              <a:rPr lang="en-US"/>
              <a:t>*</a:t>
            </a:r>
            <a:r>
              <a:rPr lang="en-US"/>
              <a:t>*</a:t>
            </a:r>
            <a:r>
              <a:rPr lang="en-US"/>
              <a:t>*</a:t>
            </a:r>
            <a:endParaRPr lang="en-US"/>
          </a:p>
          <a:p>
            <a:endParaRPr lang="en-US"/>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vivo 1901</dc:creator>
  <dcterms:created xsi:type="dcterms:W3CDTF">2015-05-11T13:30:45Z</dcterms:created>
  <dcterms:modified xsi:type="dcterms:W3CDTF">2020-06-27T06:05:05Z</dcterms:modified>
</cp:coreProperties>
</file>