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90" r:id="rId8"/>
    <p:sldId id="262" r:id="rId9"/>
    <p:sldId id="291" r:id="rId10"/>
    <p:sldId id="263" r:id="rId11"/>
    <p:sldId id="292" r:id="rId12"/>
    <p:sldId id="264" r:id="rId13"/>
    <p:sldId id="265" r:id="rId14"/>
    <p:sldId id="266" r:id="rId15"/>
    <p:sldId id="293" r:id="rId16"/>
    <p:sldId id="267" r:id="rId17"/>
    <p:sldId id="268" r:id="rId18"/>
    <p:sldId id="269" r:id="rId19"/>
    <p:sldId id="270" r:id="rId20"/>
    <p:sldId id="271" r:id="rId21"/>
    <p:sldId id="294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95" r:id="rId30"/>
    <p:sldId id="296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7" r:id="rId43"/>
    <p:sldId id="298" r:id="rId4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tableStyles" Target="tableStyles.xml"/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70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9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70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5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9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9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9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9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9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9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9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p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Y</a:t>
            </a:r>
            <a:endParaRPr lang="en-GB"/>
          </a:p>
        </p:txBody>
      </p:sp>
      <p:sp>
        <p:nvSpPr>
          <p:cNvPr id="1048620" name=""/>
          <p:cNvSpPr>
            <a:spLocks noGrp="1"/>
          </p:cNvSpPr>
          <p:nvPr>
            <p:ph type="body" idx="1"/>
          </p:nvPr>
        </p:nvSpPr>
        <p:spPr>
          <a:solidFill>
            <a:srgbClr val="00B0F0"/>
          </a:solidFill>
        </p:spPr>
        <p:txBody>
          <a:bodyPr/>
          <a:p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621" name="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/>
          <a:p>
            <a:r>
              <a:rPr altLang="en-GB" lang="en-US"/>
              <a:t>I</a:t>
            </a:r>
            <a:r>
              <a:rPr altLang="en-GB" lang="en-US"/>
              <a:t>D</a:t>
            </a:r>
            <a:endParaRPr lang="en-GB"/>
          </a:p>
          <a:p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622" name=""/>
          <p:cNvSpPr>
            <a:spLocks noGrp="1"/>
          </p:cNvSpPr>
          <p:nvPr>
            <p:ph type="body" sz="quarter" idx="3"/>
          </p:nvPr>
        </p:nvSpPr>
        <p:spPr>
          <a:solidFill>
            <a:srgbClr val="00B0F0"/>
          </a:solidFill>
        </p:spPr>
        <p:txBody>
          <a:bodyPr/>
          <a:p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H</a:t>
            </a:r>
            <a:endParaRPr lang="en-GB"/>
          </a:p>
        </p:txBody>
      </p:sp>
      <p:sp>
        <p:nvSpPr>
          <p:cNvPr id="1048623" name=""/>
          <p:cNvSpPr>
            <a:spLocks noGrp="1"/>
          </p:cNvSpPr>
          <p:nvPr>
            <p:ph sz="quarter" idx="4"/>
          </p:nvPr>
        </p:nvSpPr>
        <p:spPr>
          <a:solidFill>
            <a:srgbClr val="00B0F0"/>
          </a:solidFill>
        </p:spPr>
        <p:txBody>
          <a:bodyPr/>
          <a:p>
            <a:r>
              <a:rPr altLang="en-GB" lang="en-US"/>
              <a:t>1</a:t>
            </a:r>
            <a:r>
              <a:rPr altLang="en-GB" lang="en-US"/>
              <a:t>6</a:t>
            </a:r>
            <a:r>
              <a:rPr altLang="en-GB" lang="en-US"/>
              <a:t>1</a:t>
            </a:r>
            <a:r>
              <a:rPr altLang="en-GB" lang="en-US"/>
              <a:t>6</a:t>
            </a:r>
            <a:r>
              <a:rPr altLang="en-GB" lang="en-US"/>
              <a:t>1</a:t>
            </a:r>
            <a:endParaRPr lang="en-GB"/>
          </a:p>
          <a:p>
            <a:r>
              <a:rPr altLang="en-GB" lang="en-US"/>
              <a:t>2</a:t>
            </a:r>
            <a:r>
              <a:rPr altLang="en-GB" lang="en-US"/>
              <a:t>n</a:t>
            </a:r>
            <a:r>
              <a:rPr altLang="en-GB" lang="en-US"/>
              <a:t>d</a:t>
            </a:r>
            <a:endParaRPr lang="en-GB"/>
          </a:p>
          <a:p>
            <a:r>
              <a:rPr altLang="en-GB" lang="en-US"/>
              <a:t>B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L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B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"/>
          <p:cNvSpPr>
            <a:spLocks noGrp="1"/>
          </p:cNvSpPr>
          <p:nvPr>
            <p:ph type="title"/>
          </p:nvPr>
        </p:nvSpPr>
        <p:spPr>
          <a:xfrm>
            <a:off x="395379" y="2628899"/>
            <a:ext cx="2949178" cy="1600200"/>
          </a:xfrm>
          <a:solidFill>
            <a:srgbClr val="FFC000"/>
          </a:solidFill>
        </p:spPr>
        <p:txBody>
          <a:bodyPr/>
          <a:p>
            <a:r>
              <a:rPr altLang="en-GB" b="1" lang="en-US"/>
              <a:t>M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A</a:t>
            </a:r>
            <a:r>
              <a:rPr altLang="en-GB" b="1" lang="en-US"/>
              <a:t>P</a:t>
            </a:r>
            <a:r>
              <a:rPr altLang="en-GB" b="1" lang="en-US"/>
              <a:t>L</a:t>
            </a:r>
            <a:r>
              <a:rPr altLang="en-GB" b="1" lang="en-US"/>
              <a:t>A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A</a:t>
            </a:r>
            <a:r>
              <a:rPr altLang="en-GB" b="1" lang="en-US"/>
              <a:t>:</a:t>
            </a:r>
            <a:endParaRPr lang="en-GB"/>
          </a:p>
        </p:txBody>
      </p:sp>
      <p:pic>
        <p:nvPicPr>
          <p:cNvPr id="2097159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508" r="2508"/>
          <a:stretch>
            <a:fillRect/>
          </a:stretch>
        </p:blipFill>
        <p:spPr>
          <a:xfrm>
            <a:off x="3887391" y="720212"/>
            <a:ext cx="4629150" cy="514083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>
            <a:spLocks noGrp="1"/>
          </p:cNvSpPr>
          <p:nvPr>
            <p:ph type="title"/>
          </p:nvPr>
        </p:nvSpPr>
        <p:spPr>
          <a:xfrm>
            <a:off x="443035" y="2944352"/>
            <a:ext cx="8257931" cy="2205370"/>
          </a:xfrm>
          <a:solidFill>
            <a:srgbClr val="FFC000"/>
          </a:solidFill>
        </p:spPr>
        <p:txBody>
          <a:bodyPr/>
          <a:p>
            <a:r>
              <a:rPr altLang="en-GB" b="1" sz="6400" lang="en-US"/>
              <a:t>Q</a:t>
            </a:r>
            <a:r>
              <a:rPr altLang="en-GB" b="1" sz="6400" lang="en-US"/>
              <a:t>U</a:t>
            </a:r>
            <a:r>
              <a:rPr altLang="en-GB" b="1" sz="6400" lang="en-US"/>
              <a:t>E</a:t>
            </a:r>
            <a:r>
              <a:rPr altLang="en-GB" b="1" sz="6400" lang="en-US"/>
              <a:t>S</a:t>
            </a:r>
            <a:r>
              <a:rPr altLang="en-GB" b="1" sz="6400" lang="en-US"/>
              <a:t>T</a:t>
            </a:r>
            <a:r>
              <a:rPr altLang="en-GB" b="1" sz="6400" lang="en-US"/>
              <a:t>I</a:t>
            </a:r>
            <a:r>
              <a:rPr altLang="en-GB" b="1" sz="6400" lang="en-US"/>
              <a:t>O</a:t>
            </a:r>
            <a:r>
              <a:rPr altLang="en-GB" b="1" sz="6400" lang="en-US"/>
              <a:t>N</a:t>
            </a:r>
            <a:r>
              <a:rPr altLang="en-GB" b="1" sz="6400" lang="en-US"/>
              <a:t>:</a:t>
            </a:r>
            <a:r>
              <a:rPr altLang="en-GB" b="1" sz="6400" lang="en-US"/>
              <a:t> </a:t>
            </a:r>
            <a:r>
              <a:rPr altLang="en-GB" b="1" sz="6400" lang="en-US"/>
              <a:t> </a:t>
            </a:r>
            <a:r>
              <a:rPr altLang="en-GB" b="1" sz="6400" lang="en-US"/>
              <a:t> </a:t>
            </a:r>
            <a:r>
              <a:rPr altLang="en-GB" b="1" sz="6400" lang="en-US"/>
              <a:t>2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>
          <a:solidFill>
            <a:srgbClr val="993300"/>
          </a:solidFill>
        </p:spPr>
        <p:txBody>
          <a:bodyPr/>
          <a:p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2</a:t>
            </a:r>
            <a:br>
              <a:rPr altLang="en-GB" lang="en-US"/>
            </a:br>
            <a:br>
              <a:rPr altLang="en-GB" lang="en-US"/>
            </a:b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626" name=""/>
          <p:cNvSpPr>
            <a:spLocks noGrp="1"/>
          </p:cNvSpPr>
          <p:nvPr>
            <p:ph idx="1"/>
          </p:nvPr>
        </p:nvSpPr>
        <p:spPr>
          <a:solidFill>
            <a:srgbClr val="CCFECC"/>
          </a:solidFill>
        </p:spPr>
        <p:txBody>
          <a:bodyPr>
            <a:normAutofit fontScale="78125" lnSpcReduction="20000"/>
          </a:bodyPr>
          <a:p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y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f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1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+</a:t>
            </a:r>
            <a:r>
              <a:rPr altLang="en-GB" lang="en-US"/>
              <a:t>+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y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z</a:t>
            </a:r>
            <a:r>
              <a:rPr altLang="en-GB" lang="en-US"/>
              <a:t>y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p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.</a:t>
            </a:r>
            <a:endParaRPr lang="en-GB"/>
          </a:p>
        </p:txBody>
      </p:sp>
      <p:sp>
        <p:nvSpPr>
          <p:cNvPr id="1048627" name=""/>
          <p:cNvSpPr>
            <a:spLocks noGrp="1"/>
          </p:cNvSpPr>
          <p:nvPr>
            <p:ph type="body" sz="half" idx="2"/>
          </p:nvPr>
        </p:nvSpPr>
        <p:spPr>
          <a:solidFill>
            <a:srgbClr val="65FF65"/>
          </a:solidFill>
        </p:spPr>
        <p:txBody>
          <a:bodyPr/>
          <a:p>
            <a:r>
              <a:rPr altLang="en-GB" sz="3700" lang="en-US"/>
              <a:t> </a:t>
            </a:r>
            <a:r>
              <a:rPr altLang="en-GB" sz="3700" lang="en-US"/>
              <a:t>E</a:t>
            </a:r>
            <a:r>
              <a:rPr altLang="en-GB" sz="3700" lang="en-US"/>
              <a:t>F</a:t>
            </a:r>
            <a:r>
              <a:rPr altLang="en-GB" sz="3700" lang="en-US"/>
              <a:t>F</a:t>
            </a:r>
            <a:r>
              <a:rPr altLang="en-GB" sz="3700" lang="en-US"/>
              <a:t>E</a:t>
            </a:r>
            <a:r>
              <a:rPr altLang="en-GB" sz="3700" lang="en-US"/>
              <a:t>C</a:t>
            </a:r>
            <a:r>
              <a:rPr altLang="en-GB" sz="3700" lang="en-US"/>
              <a:t>T</a:t>
            </a:r>
            <a:r>
              <a:rPr altLang="en-GB" sz="3700" lang="en-US"/>
              <a:t>S</a:t>
            </a:r>
            <a:r>
              <a:rPr altLang="en-GB" sz="3700" lang="en-US"/>
              <a:t> </a:t>
            </a:r>
            <a:r>
              <a:rPr altLang="en-GB" sz="3700" lang="en-US"/>
              <a:t>O</a:t>
            </a:r>
            <a:r>
              <a:rPr altLang="en-GB" sz="3700" lang="en-US"/>
              <a:t>F</a:t>
            </a:r>
            <a:r>
              <a:rPr altLang="en-GB" sz="3700" lang="en-US"/>
              <a:t> </a:t>
            </a:r>
            <a:r>
              <a:rPr altLang="en-GB" sz="3700" lang="en-US"/>
              <a:t>C</a:t>
            </a:r>
            <a:r>
              <a:rPr altLang="en-GB" sz="3700" lang="en-US"/>
              <a:t>A</a:t>
            </a:r>
            <a:r>
              <a:rPr altLang="en-GB" sz="3700" lang="en-US"/>
              <a:t>L</a:t>
            </a:r>
            <a:r>
              <a:rPr altLang="en-GB" sz="3700" lang="en-US"/>
              <a:t>C</a:t>
            </a:r>
            <a:r>
              <a:rPr altLang="en-GB" sz="3700" lang="en-US"/>
              <a:t>I</a:t>
            </a:r>
            <a:r>
              <a:rPr altLang="en-GB" sz="3700" lang="en-US"/>
              <a:t>U</a:t>
            </a:r>
            <a:r>
              <a:rPr altLang="en-GB" sz="3700" lang="en-US"/>
              <a:t>M</a:t>
            </a:r>
            <a:r>
              <a:rPr altLang="en-GB" sz="3700" lang="en-US"/>
              <a:t> </a:t>
            </a:r>
            <a:r>
              <a:rPr altLang="en-GB" sz="3700" lang="en-US"/>
              <a:t>O</a:t>
            </a:r>
            <a:r>
              <a:rPr altLang="en-GB" sz="3700" lang="en-US"/>
              <a:t>N</a:t>
            </a:r>
            <a:r>
              <a:rPr altLang="en-GB" sz="3700" lang="en-US"/>
              <a:t> </a:t>
            </a:r>
            <a:r>
              <a:rPr altLang="en-GB" sz="3700" lang="en-US"/>
              <a:t>T</a:t>
            </a:r>
            <a:r>
              <a:rPr altLang="en-GB" sz="3700" lang="en-US"/>
              <a:t>H</a:t>
            </a:r>
            <a:r>
              <a:rPr altLang="en-GB" sz="3700" lang="en-US"/>
              <a:t>E</a:t>
            </a:r>
            <a:r>
              <a:rPr altLang="en-GB" sz="3700" lang="en-US"/>
              <a:t> </a:t>
            </a:r>
            <a:r>
              <a:rPr altLang="en-GB" sz="3700" lang="en-US"/>
              <a:t>C</a:t>
            </a:r>
            <a:r>
              <a:rPr altLang="en-GB" sz="3700" lang="en-US"/>
              <a:t>E</a:t>
            </a:r>
            <a:r>
              <a:rPr altLang="en-GB" sz="3700" lang="en-US"/>
              <a:t>L</a:t>
            </a:r>
            <a:r>
              <a:rPr altLang="en-GB" sz="3700" lang="en-US"/>
              <a:t>L</a:t>
            </a:r>
            <a:r>
              <a:rPr altLang="en-GB" sz="3700" lang="en-US"/>
              <a:t>: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>
            <a:spLocks noGrp="1"/>
          </p:cNvSpPr>
          <p:nvPr>
            <p:ph idx="1"/>
          </p:nvPr>
        </p:nvSpPr>
        <p:spPr>
          <a:xfrm>
            <a:off x="68223" y="0"/>
            <a:ext cx="8995812" cy="7160824"/>
          </a:xfrm>
          <a:solidFill>
            <a:srgbClr val="FFC000"/>
          </a:solidFill>
        </p:spPr>
        <p:txBody>
          <a:bodyPr>
            <a:normAutofit fontScale="96875" lnSpcReduction="20000"/>
          </a:bodyPr>
          <a:p>
            <a:r>
              <a:rPr altLang="en-GB" lang="en-US"/>
              <a:t>2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z</a:t>
            </a:r>
            <a:r>
              <a:rPr altLang="en-GB" lang="en-US"/>
              <a:t>y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z</a:t>
            </a:r>
            <a:r>
              <a:rPr altLang="en-GB" lang="en-US"/>
              <a:t>y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y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k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3</a:t>
            </a:r>
            <a:r>
              <a:rPr altLang="en-GB" lang="en-US"/>
              <a:t>: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z</a:t>
            </a:r>
            <a:r>
              <a:rPr altLang="en-GB" lang="en-US"/>
              <a:t>y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y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y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z</a:t>
            </a:r>
            <a:r>
              <a:rPr altLang="en-GB" lang="en-US"/>
              <a:t>y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N</a:t>
            </a:r>
            <a:r>
              <a:rPr altLang="en-GB" lang="en-US"/>
              <a:t>A</a:t>
            </a:r>
            <a:endParaRPr lang="en-GB"/>
          </a:p>
          <a:p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y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.</a:t>
            </a:r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z</a:t>
            </a:r>
            <a:r>
              <a:rPr altLang="en-GB" lang="en-US"/>
              <a:t>y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y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508" r="2508"/>
          <a:stretch>
            <a:fillRect/>
          </a:stretch>
        </p:blipFill>
        <p:spPr>
          <a:xfrm>
            <a:off x="516517" y="992188"/>
            <a:ext cx="8196903" cy="5519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"/>
          <p:cNvSpPr>
            <a:spLocks noGrp="1"/>
          </p:cNvSpPr>
          <p:nvPr>
            <p:ph idx="1"/>
          </p:nvPr>
        </p:nvSpPr>
        <p:spPr>
          <a:xfrm>
            <a:off x="26014" y="2125901"/>
            <a:ext cx="9117986" cy="1984865"/>
          </a:xfrm>
          <a:solidFill>
            <a:srgbClr val="92D050"/>
          </a:solidFill>
        </p:spPr>
        <p:txBody>
          <a:bodyPr>
            <a:normAutofit/>
          </a:bodyPr>
          <a:p>
            <a:pPr indent="0" marL="0">
              <a:buNone/>
            </a:pPr>
            <a:endParaRPr lang="en-GB"/>
          </a:p>
          <a:p>
            <a:pPr indent="0" marL="0">
              <a:buNone/>
            </a:pPr>
            <a:r>
              <a:rPr altLang="en-GB" b="1" sz="5800" lang="en-US"/>
              <a:t> </a:t>
            </a:r>
            <a:r>
              <a:rPr altLang="en-GB" b="1" sz="5800" lang="en-US"/>
              <a:t> </a:t>
            </a:r>
            <a:r>
              <a:rPr altLang="en-GB" b="1" sz="5800" lang="en-US"/>
              <a:t> </a:t>
            </a:r>
            <a:r>
              <a:rPr altLang="en-GB" b="1" sz="5800" lang="en-US"/>
              <a:t> </a:t>
            </a:r>
            <a:r>
              <a:rPr altLang="en-GB" b="1" sz="5800" lang="en-US"/>
              <a:t> </a:t>
            </a:r>
            <a:r>
              <a:rPr altLang="en-GB" b="1" sz="5800" lang="en-US"/>
              <a:t> </a:t>
            </a:r>
            <a:r>
              <a:rPr altLang="en-GB" b="1" sz="5800" lang="en-US"/>
              <a:t> </a:t>
            </a:r>
            <a:r>
              <a:rPr altLang="en-GB" b="1" sz="5800" lang="en-US"/>
              <a:t>Q</a:t>
            </a:r>
            <a:r>
              <a:rPr altLang="en-GB" b="1" sz="5800" lang="en-US"/>
              <a:t>U</a:t>
            </a:r>
            <a:r>
              <a:rPr altLang="en-GB" b="1" sz="5800" lang="en-US"/>
              <a:t>E</a:t>
            </a:r>
            <a:r>
              <a:rPr altLang="en-GB" b="1" sz="5800" lang="en-US"/>
              <a:t>S</a:t>
            </a:r>
            <a:r>
              <a:rPr altLang="en-GB" b="1" sz="5800" lang="en-US"/>
              <a:t>T</a:t>
            </a:r>
            <a:r>
              <a:rPr altLang="en-GB" b="1" sz="5800" lang="en-US"/>
              <a:t>I</a:t>
            </a:r>
            <a:r>
              <a:rPr altLang="en-GB" b="1" sz="5800" lang="en-US"/>
              <a:t>O</a:t>
            </a:r>
            <a:r>
              <a:rPr altLang="en-GB" b="1" sz="5800" lang="en-US"/>
              <a:t>N</a:t>
            </a:r>
            <a:r>
              <a:rPr altLang="en-GB" b="1" sz="5800" lang="en-US"/>
              <a:t>:</a:t>
            </a:r>
            <a:r>
              <a:rPr altLang="en-GB" b="1" sz="5800" lang="en-US"/>
              <a:t> </a:t>
            </a:r>
            <a:r>
              <a:rPr altLang="en-GB" b="1" sz="5800" lang="en-US"/>
              <a:t> </a:t>
            </a:r>
            <a:r>
              <a:rPr altLang="en-GB" b="1" sz="5800" lang="en-US"/>
              <a:t>3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"/>
          <p:cNvSpPr>
            <a:spLocks noGrp="1"/>
          </p:cNvSpPr>
          <p:nvPr>
            <p:ph type="title"/>
          </p:nvPr>
        </p:nvSpPr>
        <p:spPr>
          <a:solidFill>
            <a:srgbClr val="808080"/>
          </a:solidFill>
        </p:spPr>
        <p:txBody>
          <a:bodyPr/>
          <a:p>
            <a:r>
              <a:rPr altLang="en-GB" b="1" lang="en-US"/>
              <a:t>Q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 </a:t>
            </a:r>
            <a:r>
              <a:rPr altLang="en-GB" b="1" lang="en-US"/>
              <a:t>3</a:t>
            </a:r>
            <a:br>
              <a:rPr altLang="en-GB" b="1" lang="en-US"/>
            </a:br>
            <a:r>
              <a:rPr altLang="en-GB" b="1" lang="en-US"/>
              <a:t>A</a:t>
            </a:r>
            <a:r>
              <a:rPr altLang="en-GB" b="1" lang="en-US"/>
              <a:t>N</a:t>
            </a:r>
            <a:r>
              <a:rPr altLang="en-GB" b="1" lang="en-US"/>
              <a:t>S</a:t>
            </a:r>
            <a:r>
              <a:rPr altLang="en-GB" b="1" lang="en-US"/>
              <a:t>W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:</a:t>
            </a:r>
            <a:endParaRPr lang="en-GB"/>
          </a:p>
        </p:txBody>
      </p:sp>
      <p:sp>
        <p:nvSpPr>
          <p:cNvPr id="1048631" name=""/>
          <p:cNvSpPr>
            <a:spLocks noGrp="1"/>
          </p:cNvSpPr>
          <p:nvPr>
            <p:ph idx="1"/>
          </p:nvPr>
        </p:nvSpPr>
        <p:spPr>
          <a:solidFill>
            <a:srgbClr val="9933FF"/>
          </a:solidFill>
        </p:spPr>
        <p:txBody>
          <a:bodyPr>
            <a:normAutofit fontScale="84375" lnSpcReduction="20000"/>
          </a:bodyPr>
          <a:p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f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c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g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o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c</a:t>
            </a:r>
            <a:r>
              <a:rPr altLang="en-GB" b="0" lang="en-US"/>
              <a:t>u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(</a:t>
            </a:r>
            <a:r>
              <a:rPr altLang="en-GB" b="0" lang="en-US"/>
              <a:t>t</a:t>
            </a:r>
            <a:r>
              <a:rPr altLang="en-GB" b="0" lang="en-US"/>
              <a:t>y</a:t>
            </a:r>
            <a:r>
              <a:rPr altLang="en-GB" b="0" lang="en-US"/>
              <a:t>p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h</a:t>
            </a:r>
            <a:r>
              <a:rPr altLang="en-GB" b="0" lang="en-US"/>
              <a:t>i</a:t>
            </a:r>
            <a:r>
              <a:rPr altLang="en-GB" b="0" lang="en-US"/>
              <a:t>g</a:t>
            </a:r>
            <a:r>
              <a:rPr altLang="en-GB" b="0" lang="en-US"/>
              <a:t>h</a:t>
            </a:r>
            <a:r>
              <a:rPr altLang="en-GB" b="0" lang="en-US"/>
              <a:t>l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c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h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)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v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p</a:t>
            </a:r>
            <a:r>
              <a:rPr altLang="en-GB" b="0" lang="en-US"/>
              <a:t>a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v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c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.</a:t>
            </a:r>
            <a:endParaRPr lang="en-GB"/>
          </a:p>
          <a:p>
            <a:r>
              <a:rPr altLang="en-GB" b="0" lang="en-US"/>
              <a:t> 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endParaRPr lang="en-GB"/>
          </a:p>
          <a:p>
            <a:r>
              <a:rPr altLang="en-GB" b="0" lang="en-US"/>
              <a:t>F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p</a:t>
            </a:r>
            <a:r>
              <a:rPr altLang="en-GB" b="0" lang="en-US"/>
              <a:t>a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c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u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b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.</a:t>
            </a:r>
            <a:endParaRPr lang="en-GB"/>
          </a:p>
          <a:p>
            <a:r>
              <a:rPr altLang="en-GB" b="0" lang="en-US"/>
              <a:t>w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s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(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c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x</a:t>
            </a:r>
            <a:r>
              <a:rPr altLang="en-GB" b="0" lang="en-US"/>
              <a:t>y</a:t>
            </a:r>
            <a:r>
              <a:rPr altLang="en-GB" b="0" lang="en-US"/>
              <a:t>g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p</a:t>
            </a:r>
            <a:r>
              <a:rPr altLang="en-GB" b="0" lang="en-US"/>
              <a:t>e</a:t>
            </a:r>
            <a:r>
              <a:rPr altLang="en-GB" b="0" lang="en-US"/>
              <a:t>c</a:t>
            </a:r>
            <a:r>
              <a:rPr altLang="en-GB" b="0" lang="en-US"/>
              <a:t>i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)</a:t>
            </a:r>
            <a:r>
              <a:rPr altLang="en-GB" b="0" lang="en-US"/>
              <a:t>.</a:t>
            </a:r>
            <a:endParaRPr lang="en-GB"/>
          </a:p>
          <a:p>
            <a:endParaRPr lang="en-GB"/>
          </a:p>
        </p:txBody>
      </p:sp>
      <p:sp>
        <p:nvSpPr>
          <p:cNvPr id="1048632" name=""/>
          <p:cNvSpPr>
            <a:spLocks noGrp="1"/>
          </p:cNvSpPr>
          <p:nvPr>
            <p:ph type="body" sz="half" idx="2"/>
          </p:nvPr>
        </p:nvSpPr>
        <p:spPr>
          <a:solidFill>
            <a:srgbClr val="D66565"/>
          </a:solidFill>
        </p:spPr>
        <p:txBody>
          <a:bodyPr/>
          <a:p>
            <a:r>
              <a:rPr altLang="en-GB" sz="4900" lang="en-US"/>
              <a:t>F</a:t>
            </a:r>
            <a:r>
              <a:rPr altLang="en-GB" sz="4900" lang="en-US"/>
              <a:t>R</a:t>
            </a:r>
            <a:r>
              <a:rPr altLang="en-GB" sz="4900" lang="en-US"/>
              <a:t>E</a:t>
            </a:r>
            <a:r>
              <a:rPr altLang="en-GB" sz="4900" lang="en-US"/>
              <a:t>E</a:t>
            </a:r>
            <a:r>
              <a:rPr altLang="en-GB" sz="4900" lang="en-US"/>
              <a:t> </a:t>
            </a:r>
            <a:r>
              <a:rPr altLang="en-GB" sz="4900" lang="en-US"/>
              <a:t>R</a:t>
            </a:r>
            <a:r>
              <a:rPr altLang="en-GB" sz="4900" lang="en-US"/>
              <a:t>A</a:t>
            </a:r>
            <a:r>
              <a:rPr altLang="en-GB" sz="4900" lang="en-US"/>
              <a:t>D</a:t>
            </a:r>
            <a:r>
              <a:rPr altLang="en-GB" sz="4900" lang="en-US"/>
              <a:t>I</a:t>
            </a:r>
            <a:r>
              <a:rPr altLang="en-GB" sz="4900" lang="en-US"/>
              <a:t>C</a:t>
            </a:r>
            <a:r>
              <a:rPr altLang="en-GB" sz="4900" lang="en-US"/>
              <a:t>A</a:t>
            </a:r>
            <a:r>
              <a:rPr altLang="en-GB" sz="4900" lang="en-US"/>
              <a:t>L</a:t>
            </a:r>
            <a:r>
              <a:rPr altLang="en-GB" sz="4900" lang="en-US"/>
              <a:t>: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>
            <a:spLocks noGrp="1"/>
          </p:cNvSpPr>
          <p:nvPr>
            <p:ph type="title"/>
          </p:nvPr>
        </p:nvSpPr>
        <p:spPr>
          <a:xfrm>
            <a:off x="376450" y="2425142"/>
            <a:ext cx="2949178" cy="1600200"/>
          </a:xfrm>
          <a:solidFill>
            <a:srgbClr val="FFE5E5"/>
          </a:solidFill>
        </p:spPr>
        <p:txBody>
          <a:bodyPr/>
          <a:p>
            <a:r>
              <a:rPr altLang="en-GB" b="1" sz="3700" lang="en-US"/>
              <a:t>E</a:t>
            </a:r>
            <a:r>
              <a:rPr altLang="en-GB" b="1" sz="3700" lang="en-US"/>
              <a:t>x</a:t>
            </a:r>
            <a:r>
              <a:rPr altLang="en-GB" b="1" sz="3700" lang="en-US"/>
              <a:t>p</a:t>
            </a:r>
            <a:r>
              <a:rPr altLang="en-GB" b="1" sz="3700" lang="en-US"/>
              <a:t>l</a:t>
            </a:r>
            <a:r>
              <a:rPr altLang="en-GB" b="1" sz="3700" lang="en-US"/>
              <a:t>e</a:t>
            </a:r>
            <a:r>
              <a:rPr altLang="en-GB" b="1" sz="3700" lang="en-US"/>
              <a:t>n</a:t>
            </a:r>
            <a:r>
              <a:rPr altLang="en-GB" b="1" sz="3700" lang="en-US"/>
              <a:t>a</a:t>
            </a:r>
            <a:r>
              <a:rPr altLang="en-GB" b="1" sz="3700" lang="en-US"/>
              <a:t>t</a:t>
            </a:r>
            <a:r>
              <a:rPr altLang="en-GB" b="1" sz="3700" lang="en-US"/>
              <a:t>i</a:t>
            </a:r>
            <a:r>
              <a:rPr altLang="en-GB" b="1" sz="3700" lang="en-US"/>
              <a:t>o</a:t>
            </a:r>
            <a:r>
              <a:rPr altLang="en-GB" b="1" sz="3700" lang="en-US"/>
              <a:t>n</a:t>
            </a:r>
            <a:r>
              <a:rPr altLang="en-GB" b="1" sz="3700" lang="en-US"/>
              <a:t>:</a:t>
            </a:r>
            <a:endParaRPr lang="en-GB"/>
          </a:p>
        </p:txBody>
      </p:sp>
      <p:sp>
        <p:nvSpPr>
          <p:cNvPr id="1048634" name=""/>
          <p:cNvSpPr>
            <a:spLocks noGrp="1"/>
          </p:cNvSpPr>
          <p:nvPr>
            <p:ph idx="1"/>
          </p:nvPr>
        </p:nvSpPr>
        <p:spPr>
          <a:solidFill>
            <a:srgbClr val="CCFECC"/>
          </a:solidFill>
        </p:spPr>
        <p:txBody>
          <a:bodyPr>
            <a:normAutofit fontScale="70588" lnSpcReduction="20000"/>
          </a:bodyPr>
          <a:p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y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y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.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y</a:t>
            </a:r>
            <a:r>
              <a:rPr altLang="en-GB" lang="en-US"/>
              <a:t>d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y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sz="1700" lang="en-US"/>
              <a:t>2</a:t>
            </a:r>
            <a:r>
              <a:rPr altLang="en-GB" sz="3800" lang="en-US"/>
              <a:t>o</a:t>
            </a:r>
            <a:r>
              <a:rPr altLang="en-GB" sz="2000" lang="en-US"/>
              <a:t>2</a:t>
            </a:r>
            <a:r>
              <a:rPr altLang="en-GB" sz="2000" lang="en-US"/>
              <a:t> </a:t>
            </a:r>
            <a:r>
              <a:rPr altLang="en-GB" sz="3700" lang="en-US"/>
              <a:t> </a:t>
            </a:r>
            <a:r>
              <a:rPr altLang="en-GB" sz="3700" lang="en-US"/>
              <a:t> </a:t>
            </a:r>
            <a:r>
              <a:rPr altLang="en-GB" sz="3700" lang="en-US"/>
              <a:t>e</a:t>
            </a:r>
            <a:r>
              <a:rPr altLang="en-GB" sz="3700" lang="en-US"/>
              <a:t>t</a:t>
            </a:r>
            <a:r>
              <a:rPr altLang="en-GB" sz="3700" lang="en-US"/>
              <a:t>c</a:t>
            </a:r>
            <a:r>
              <a:rPr altLang="en-GB" sz="3700" lang="en-US"/>
              <a:t>.</a:t>
            </a:r>
            <a:endParaRPr lang="en-GB"/>
          </a:p>
          <a:p>
            <a:r>
              <a:rPr altLang="en-GB" sz="3700" lang="en-US"/>
              <a:t>F</a:t>
            </a:r>
            <a:r>
              <a:rPr altLang="en-GB" sz="3700" lang="en-US"/>
              <a:t>r</a:t>
            </a:r>
            <a:r>
              <a:rPr altLang="en-GB" sz="3700" lang="en-US"/>
              <a:t>e</a:t>
            </a:r>
            <a:r>
              <a:rPr altLang="en-GB" sz="3700" lang="en-US"/>
              <a:t>e</a:t>
            </a:r>
            <a:r>
              <a:rPr altLang="en-GB" sz="3700" lang="en-US"/>
              <a:t> </a:t>
            </a:r>
            <a:r>
              <a:rPr altLang="en-GB" sz="3700" lang="en-US"/>
              <a:t>r</a:t>
            </a:r>
            <a:r>
              <a:rPr altLang="en-GB" sz="3700" lang="en-US"/>
              <a:t>a</a:t>
            </a:r>
            <a:r>
              <a:rPr altLang="en-GB" sz="3700" lang="en-US"/>
              <a:t>d</a:t>
            </a:r>
            <a:r>
              <a:rPr altLang="en-GB" sz="3700" lang="en-US"/>
              <a:t>i</a:t>
            </a:r>
            <a:r>
              <a:rPr altLang="en-GB" sz="3700" lang="en-US"/>
              <a:t>c</a:t>
            </a:r>
            <a:r>
              <a:rPr altLang="en-GB" sz="3700" lang="en-US"/>
              <a:t>a</a:t>
            </a:r>
            <a:r>
              <a:rPr altLang="en-GB" sz="3700" lang="en-US"/>
              <a:t>l</a:t>
            </a:r>
            <a:r>
              <a:rPr altLang="en-GB" sz="3700" lang="en-US"/>
              <a:t> </a:t>
            </a:r>
            <a:r>
              <a:rPr altLang="en-GB" sz="3700" lang="en-US"/>
              <a:t>n</a:t>
            </a:r>
            <a:r>
              <a:rPr altLang="en-GB" sz="3700" lang="en-US"/>
              <a:t>o</a:t>
            </a:r>
            <a:r>
              <a:rPr altLang="en-GB" sz="3700" lang="en-US"/>
              <a:t>r</a:t>
            </a:r>
            <a:r>
              <a:rPr altLang="en-GB" sz="3700" lang="en-US"/>
              <a:t>m</a:t>
            </a:r>
            <a:r>
              <a:rPr altLang="en-GB" sz="3700" lang="en-US"/>
              <a:t>a</a:t>
            </a:r>
            <a:r>
              <a:rPr altLang="en-GB" sz="3700" lang="en-US"/>
              <a:t>l</a:t>
            </a:r>
            <a:r>
              <a:rPr altLang="en-GB" sz="3700" lang="en-US"/>
              <a:t>y</a:t>
            </a:r>
            <a:r>
              <a:rPr altLang="en-GB" sz="3700" lang="en-US"/>
              <a:t> </a:t>
            </a:r>
            <a:r>
              <a:rPr altLang="en-GB" sz="3700" lang="en-US"/>
              <a:t>p</a:t>
            </a:r>
            <a:r>
              <a:rPr altLang="en-GB" sz="3700" lang="en-US"/>
              <a:t>r</a:t>
            </a:r>
            <a:r>
              <a:rPr altLang="en-GB" sz="3700" lang="en-US"/>
              <a:t>o</a:t>
            </a:r>
            <a:r>
              <a:rPr altLang="en-GB" sz="3700" lang="en-US"/>
              <a:t>d</a:t>
            </a:r>
            <a:r>
              <a:rPr altLang="en-GB" sz="3700" lang="en-US"/>
              <a:t>u</a:t>
            </a:r>
            <a:r>
              <a:rPr altLang="en-GB" sz="3700" lang="en-US"/>
              <a:t>c</a:t>
            </a:r>
            <a:r>
              <a:rPr altLang="en-GB" sz="3700" lang="en-US"/>
              <a:t>e</a:t>
            </a:r>
            <a:r>
              <a:rPr altLang="en-GB" sz="3700" lang="en-US"/>
              <a:t> </a:t>
            </a:r>
            <a:r>
              <a:rPr altLang="en-GB" sz="3700" lang="en-US"/>
              <a:t>d</a:t>
            </a:r>
            <a:r>
              <a:rPr altLang="en-GB" sz="3700" lang="en-US"/>
              <a:t>u</a:t>
            </a:r>
            <a:r>
              <a:rPr altLang="en-GB" sz="3700" lang="en-US"/>
              <a:t>r</a:t>
            </a:r>
            <a:r>
              <a:rPr altLang="en-GB" sz="3700" lang="en-US"/>
              <a:t>i</a:t>
            </a:r>
            <a:r>
              <a:rPr altLang="en-GB" sz="3700" lang="en-US"/>
              <a:t>n</a:t>
            </a:r>
            <a:r>
              <a:rPr altLang="en-GB" sz="3700" lang="en-US"/>
              <a:t>g</a:t>
            </a:r>
            <a:r>
              <a:rPr altLang="en-GB" sz="3700" lang="en-US"/>
              <a:t> </a:t>
            </a:r>
            <a:r>
              <a:rPr altLang="en-GB" sz="3700" lang="en-US"/>
              <a:t>c</a:t>
            </a:r>
            <a:r>
              <a:rPr altLang="en-GB" sz="3700" lang="en-US"/>
              <a:t>e</a:t>
            </a:r>
            <a:r>
              <a:rPr altLang="en-GB" sz="3700" lang="en-US"/>
              <a:t>l</a:t>
            </a:r>
            <a:r>
              <a:rPr altLang="en-GB" sz="3700" lang="en-US"/>
              <a:t>l</a:t>
            </a:r>
            <a:r>
              <a:rPr altLang="en-GB" sz="3700" lang="en-US"/>
              <a:t>u</a:t>
            </a:r>
            <a:r>
              <a:rPr altLang="en-GB" sz="3700" lang="en-US"/>
              <a:t>l</a:t>
            </a:r>
            <a:r>
              <a:rPr altLang="en-GB" sz="3700" lang="en-US"/>
              <a:t>a</a:t>
            </a:r>
            <a:r>
              <a:rPr altLang="en-GB" sz="3700" lang="en-US"/>
              <a:t>r</a:t>
            </a:r>
            <a:r>
              <a:rPr altLang="en-GB" sz="3700" lang="en-US"/>
              <a:t> </a:t>
            </a:r>
            <a:r>
              <a:rPr altLang="en-GB" sz="3700" lang="en-US"/>
              <a:t>r</a:t>
            </a:r>
            <a:r>
              <a:rPr altLang="en-GB" sz="3700" lang="en-US"/>
              <a:t>e</a:t>
            </a:r>
            <a:r>
              <a:rPr altLang="en-GB" sz="3700" lang="en-US"/>
              <a:t>s</a:t>
            </a:r>
            <a:r>
              <a:rPr altLang="en-GB" sz="3700" lang="en-US"/>
              <a:t>p</a:t>
            </a:r>
            <a:r>
              <a:rPr altLang="en-GB" sz="3700" lang="en-US"/>
              <a:t>i</a:t>
            </a:r>
            <a:r>
              <a:rPr altLang="en-GB" sz="3700" lang="en-US"/>
              <a:t>r</a:t>
            </a:r>
            <a:r>
              <a:rPr altLang="en-GB" sz="3700" lang="en-US"/>
              <a:t>a</a:t>
            </a:r>
            <a:r>
              <a:rPr altLang="en-GB" sz="3700" lang="en-US"/>
              <a:t>t</a:t>
            </a:r>
            <a:r>
              <a:rPr altLang="en-GB" sz="3700" lang="en-US"/>
              <a:t>i</a:t>
            </a:r>
            <a:r>
              <a:rPr altLang="en-GB" sz="3700" lang="en-US"/>
              <a:t>o</a:t>
            </a:r>
            <a:r>
              <a:rPr altLang="en-GB" sz="3700" lang="en-US"/>
              <a:t>n</a:t>
            </a:r>
            <a:r>
              <a:rPr altLang="en-GB" sz="3700" lang="en-US"/>
              <a:t>.</a:t>
            </a:r>
            <a:endParaRPr lang="en-GB"/>
          </a:p>
          <a:p>
            <a:r>
              <a:rPr altLang="en-GB" sz="3700" lang="en-US"/>
              <a:t>W</a:t>
            </a:r>
            <a:r>
              <a:rPr altLang="en-GB" sz="3700" lang="en-US"/>
              <a:t>i</a:t>
            </a:r>
            <a:r>
              <a:rPr altLang="en-GB" sz="3700" lang="en-US"/>
              <a:t>t</a:t>
            </a:r>
            <a:r>
              <a:rPr altLang="en-GB" sz="3700" lang="en-US"/>
              <a:t>h</a:t>
            </a:r>
            <a:r>
              <a:rPr altLang="en-GB" sz="3700" lang="en-US"/>
              <a:t> </a:t>
            </a:r>
            <a:r>
              <a:rPr altLang="en-GB" sz="3700" lang="en-US"/>
              <a:t>t</a:t>
            </a:r>
            <a:r>
              <a:rPr altLang="en-GB" sz="3700" lang="en-US"/>
              <a:t>h</a:t>
            </a:r>
            <a:r>
              <a:rPr altLang="en-GB" sz="3700" lang="en-US"/>
              <a:t>e</a:t>
            </a:r>
            <a:r>
              <a:rPr altLang="en-GB" sz="3700" lang="en-US"/>
              <a:t> </a:t>
            </a:r>
            <a:r>
              <a:rPr altLang="en-GB" sz="3700" lang="en-US"/>
              <a:t>h</a:t>
            </a:r>
            <a:r>
              <a:rPr altLang="en-GB" sz="3700" lang="en-US"/>
              <a:t>e</a:t>
            </a:r>
            <a:r>
              <a:rPr altLang="en-GB" sz="3700" lang="en-US"/>
              <a:t>l</a:t>
            </a:r>
            <a:r>
              <a:rPr altLang="en-GB" sz="3700" lang="en-US"/>
              <a:t>p</a:t>
            </a:r>
            <a:r>
              <a:rPr altLang="en-GB" sz="3700" lang="en-US"/>
              <a:t> </a:t>
            </a:r>
            <a:r>
              <a:rPr altLang="en-GB" sz="3700" lang="en-US"/>
              <a:t>o</a:t>
            </a:r>
            <a:r>
              <a:rPr altLang="en-GB" sz="3700" lang="en-US"/>
              <a:t>f</a:t>
            </a:r>
            <a:r>
              <a:rPr altLang="en-GB" sz="3700" lang="en-US"/>
              <a:t> </a:t>
            </a:r>
            <a:r>
              <a:rPr altLang="en-GB" sz="3700" lang="en-US"/>
              <a:t>n</a:t>
            </a:r>
            <a:r>
              <a:rPr altLang="en-GB" sz="3700" lang="en-US"/>
              <a:t>o</a:t>
            </a:r>
            <a:r>
              <a:rPr altLang="en-GB" sz="3700" lang="en-US"/>
              <a:t>r</a:t>
            </a:r>
            <a:r>
              <a:rPr altLang="en-GB" sz="3700" lang="en-US"/>
              <a:t>m</a:t>
            </a:r>
            <a:r>
              <a:rPr altLang="en-GB" sz="3700" lang="en-US"/>
              <a:t>a</a:t>
            </a:r>
            <a:r>
              <a:rPr altLang="en-GB" sz="3700" lang="en-US"/>
              <a:t>l</a:t>
            </a:r>
            <a:r>
              <a:rPr altLang="en-GB" sz="3700" lang="en-US"/>
              <a:t> </a:t>
            </a:r>
            <a:r>
              <a:rPr altLang="en-GB" sz="3700" lang="en-US"/>
              <a:t>p</a:t>
            </a:r>
            <a:r>
              <a:rPr altLang="en-GB" sz="3700" lang="en-US"/>
              <a:t>h</a:t>
            </a:r>
            <a:r>
              <a:rPr altLang="en-GB" sz="3700" lang="en-US"/>
              <a:t>y</a:t>
            </a:r>
            <a:r>
              <a:rPr altLang="en-GB" sz="3700" lang="en-US"/>
              <a:t>s</a:t>
            </a:r>
            <a:r>
              <a:rPr altLang="en-GB" sz="3700" lang="en-US"/>
              <a:t>i</a:t>
            </a:r>
            <a:r>
              <a:rPr altLang="en-GB" sz="3700" lang="en-US"/>
              <a:t>o</a:t>
            </a:r>
            <a:r>
              <a:rPr altLang="en-GB" sz="3700" lang="en-US"/>
              <a:t>l</a:t>
            </a:r>
            <a:r>
              <a:rPr altLang="en-GB" sz="3700" lang="en-US"/>
              <a:t>o</a:t>
            </a:r>
            <a:r>
              <a:rPr altLang="en-GB" sz="3700" lang="en-US"/>
              <a:t>g</a:t>
            </a:r>
            <a:r>
              <a:rPr altLang="en-GB" sz="3700" lang="en-US"/>
              <a:t>i</a:t>
            </a:r>
            <a:r>
              <a:rPr altLang="en-GB" sz="3700" lang="en-US"/>
              <a:t>c</a:t>
            </a:r>
            <a:r>
              <a:rPr altLang="en-GB" sz="3700" lang="en-US"/>
              <a:t>a</a:t>
            </a:r>
            <a:r>
              <a:rPr altLang="en-GB" sz="3700" lang="en-US"/>
              <a:t>l</a:t>
            </a:r>
            <a:r>
              <a:rPr altLang="en-GB" sz="3700" lang="en-US"/>
              <a:t> </a:t>
            </a:r>
            <a:r>
              <a:rPr altLang="en-GB" sz="3700" lang="en-US"/>
              <a:t>r</a:t>
            </a:r>
            <a:r>
              <a:rPr altLang="en-GB" sz="3700" lang="en-US"/>
              <a:t>e</a:t>
            </a:r>
            <a:r>
              <a:rPr altLang="en-GB" sz="3700" lang="en-US"/>
              <a:t>d</a:t>
            </a:r>
            <a:r>
              <a:rPr altLang="en-GB" sz="3700" lang="en-US"/>
              <a:t>u</a:t>
            </a:r>
            <a:r>
              <a:rPr altLang="en-GB" sz="3700" lang="en-US"/>
              <a:t>c</a:t>
            </a:r>
            <a:r>
              <a:rPr altLang="en-GB" sz="3700" lang="en-US"/>
              <a:t>t</a:t>
            </a:r>
            <a:r>
              <a:rPr altLang="en-GB" sz="3700" lang="en-US"/>
              <a:t>i</a:t>
            </a:r>
            <a:r>
              <a:rPr altLang="en-GB" sz="3700" lang="en-US"/>
              <a:t>o</a:t>
            </a:r>
            <a:r>
              <a:rPr altLang="en-GB" sz="3700" lang="en-US"/>
              <a:t>n</a:t>
            </a:r>
            <a:r>
              <a:rPr altLang="en-GB" sz="3700" lang="en-US"/>
              <a:t> </a:t>
            </a:r>
            <a:r>
              <a:rPr altLang="en-GB" sz="3700" lang="en-US"/>
              <a:t>o</a:t>
            </a:r>
            <a:r>
              <a:rPr altLang="en-GB" sz="3700" lang="en-US"/>
              <a:t>x</a:t>
            </a:r>
            <a:r>
              <a:rPr altLang="en-GB" sz="3700" lang="en-US"/>
              <a:t>i</a:t>
            </a:r>
            <a:r>
              <a:rPr altLang="en-GB" sz="3700" lang="en-US"/>
              <a:t>d</a:t>
            </a:r>
            <a:r>
              <a:rPr altLang="en-GB" sz="3700" lang="en-US"/>
              <a:t>a</a:t>
            </a:r>
            <a:r>
              <a:rPr altLang="en-GB" sz="3700" lang="en-US"/>
              <a:t>t</a:t>
            </a:r>
            <a:r>
              <a:rPr altLang="en-GB" sz="3700" lang="en-US"/>
              <a:t>i</a:t>
            </a:r>
            <a:r>
              <a:rPr altLang="en-GB" sz="3700" lang="en-US"/>
              <a:t>o</a:t>
            </a:r>
            <a:r>
              <a:rPr altLang="en-GB" sz="3700" lang="en-US"/>
              <a:t>n</a:t>
            </a:r>
            <a:r>
              <a:rPr altLang="en-GB" sz="3700" lang="en-US"/>
              <a:t> </a:t>
            </a:r>
            <a:r>
              <a:rPr altLang="en-GB" sz="3700" lang="en-US"/>
              <a:t>r</a:t>
            </a:r>
            <a:r>
              <a:rPr altLang="en-GB" sz="3700" lang="en-US"/>
              <a:t>e</a:t>
            </a:r>
            <a:r>
              <a:rPr altLang="en-GB" sz="3700" lang="en-US"/>
              <a:t>a</a:t>
            </a:r>
            <a:r>
              <a:rPr altLang="en-GB" sz="3700" lang="en-US"/>
              <a:t>c</a:t>
            </a:r>
            <a:r>
              <a:rPr altLang="en-GB" sz="3700" lang="en-US"/>
              <a:t>t</a:t>
            </a:r>
            <a:r>
              <a:rPr altLang="en-GB" sz="3700" lang="en-US"/>
              <a:t>i</a:t>
            </a:r>
            <a:r>
              <a:rPr altLang="en-GB" sz="3700" lang="en-US"/>
              <a:t>o</a:t>
            </a:r>
            <a:r>
              <a:rPr altLang="en-GB" sz="3700" lang="en-US"/>
              <a:t>n</a:t>
            </a:r>
            <a:r>
              <a:rPr altLang="en-GB" sz="3700" lang="en-US"/>
              <a:t>,</a:t>
            </a:r>
            <a:r>
              <a:rPr altLang="en-GB" sz="3700" lang="en-US"/>
              <a:t> </a:t>
            </a:r>
            <a:r>
              <a:rPr altLang="en-GB" sz="3700" lang="en-US"/>
              <a:t>d</a:t>
            </a:r>
            <a:r>
              <a:rPr altLang="en-GB" sz="3700" lang="en-US"/>
              <a:t>u</a:t>
            </a:r>
            <a:r>
              <a:rPr altLang="en-GB" sz="3700" lang="en-US"/>
              <a:t>e</a:t>
            </a:r>
            <a:r>
              <a:rPr altLang="en-GB" sz="3700" lang="en-US"/>
              <a:t> </a:t>
            </a:r>
            <a:r>
              <a:rPr altLang="en-GB" sz="3700" lang="en-US"/>
              <a:t>t</a:t>
            </a:r>
            <a:r>
              <a:rPr altLang="en-GB" sz="3700" lang="en-US"/>
              <a:t>o</a:t>
            </a:r>
            <a:r>
              <a:rPr altLang="en-GB" sz="3700" lang="en-US"/>
              <a:t> </a:t>
            </a:r>
            <a:r>
              <a:rPr altLang="en-GB" sz="3700" lang="en-US"/>
              <a:t>u</a:t>
            </a:r>
            <a:r>
              <a:rPr altLang="en-GB" sz="3700" lang="en-US"/>
              <a:t>l</a:t>
            </a:r>
            <a:r>
              <a:rPr altLang="en-GB" sz="3700" lang="en-US"/>
              <a:t>t</a:t>
            </a:r>
            <a:r>
              <a:rPr altLang="en-GB" sz="3700" lang="en-US"/>
              <a:t>r</a:t>
            </a:r>
            <a:r>
              <a:rPr altLang="en-GB" sz="3700" lang="en-US"/>
              <a:t>a</a:t>
            </a:r>
            <a:r>
              <a:rPr altLang="en-GB" sz="3700" lang="en-US"/>
              <a:t>v</a:t>
            </a:r>
            <a:r>
              <a:rPr altLang="en-GB" sz="3700" lang="en-US"/>
              <a:t>o</a:t>
            </a:r>
            <a:r>
              <a:rPr altLang="en-GB" sz="3700" lang="en-US"/>
              <a:t>i</a:t>
            </a:r>
            <a:r>
              <a:rPr altLang="en-GB" sz="3700" lang="en-US"/>
              <a:t>l</a:t>
            </a:r>
            <a:r>
              <a:rPr altLang="en-GB" sz="3700" lang="en-US"/>
              <a:t>e</a:t>
            </a:r>
            <a:r>
              <a:rPr altLang="en-GB" sz="3700" lang="en-US"/>
              <a:t>t</a:t>
            </a:r>
            <a:r>
              <a:rPr altLang="en-GB" sz="3700" lang="en-US"/>
              <a:t> </a:t>
            </a:r>
            <a:r>
              <a:rPr altLang="en-GB" sz="3700" lang="en-US"/>
              <a:t>,</a:t>
            </a:r>
            <a:r>
              <a:rPr altLang="en-GB" sz="3700" lang="en-US"/>
              <a:t> </a:t>
            </a:r>
            <a:r>
              <a:rPr altLang="en-GB" sz="3700" lang="en-US"/>
              <a:t>X</a:t>
            </a:r>
            <a:r>
              <a:rPr altLang="en-GB" sz="3700" lang="en-US"/>
              <a:t> </a:t>
            </a:r>
            <a:r>
              <a:rPr altLang="en-GB" sz="3700" lang="en-US"/>
              <a:t>r</a:t>
            </a:r>
            <a:r>
              <a:rPr altLang="en-GB" sz="3700" lang="en-US"/>
              <a:t>a</a:t>
            </a:r>
            <a:r>
              <a:rPr altLang="en-GB" sz="3700" lang="en-US"/>
              <a:t>y</a:t>
            </a:r>
            <a:r>
              <a:rPr altLang="en-GB" sz="3700" lang="en-US"/>
              <a:t>s</a:t>
            </a:r>
            <a:r>
              <a:rPr altLang="en-GB" sz="3700" lang="en-US"/>
              <a:t> </a:t>
            </a:r>
            <a:r>
              <a:rPr altLang="en-GB" sz="3700" lang="en-US"/>
              <a:t>,</a:t>
            </a:r>
            <a:r>
              <a:rPr altLang="en-GB" sz="3700" lang="en-US"/>
              <a:t> </a:t>
            </a:r>
            <a:r>
              <a:rPr altLang="en-GB" sz="3700" lang="en-US"/>
              <a:t>d</a:t>
            </a:r>
            <a:r>
              <a:rPr altLang="en-GB" sz="3700" lang="en-US"/>
              <a:t>r</a:t>
            </a:r>
            <a:r>
              <a:rPr altLang="en-GB" sz="3700" lang="en-US"/>
              <a:t>u</a:t>
            </a:r>
            <a:r>
              <a:rPr altLang="en-GB" sz="3700" lang="en-US"/>
              <a:t>g</a:t>
            </a:r>
            <a:r>
              <a:rPr altLang="en-GB" sz="3700" lang="en-US"/>
              <a:t>e</a:t>
            </a:r>
            <a:r>
              <a:rPr altLang="en-GB" sz="3700" lang="en-US"/>
              <a:t> </a:t>
            </a:r>
            <a:r>
              <a:rPr altLang="en-GB" sz="3700" lang="en-US"/>
              <a:t>e</a:t>
            </a:r>
            <a:r>
              <a:rPr altLang="en-GB" sz="3700" lang="en-US"/>
              <a:t>t</a:t>
            </a:r>
            <a:r>
              <a:rPr altLang="en-GB" sz="3700" lang="en-US"/>
              <a:t>c</a:t>
            </a:r>
            <a:r>
              <a:rPr altLang="en-GB" sz="3700" lang="en-US"/>
              <a:t> </a:t>
            </a:r>
            <a:r>
              <a:rPr altLang="en-GB" sz="3700" lang="en-US"/>
              <a:t>f</a:t>
            </a:r>
            <a:r>
              <a:rPr altLang="en-GB" sz="3700" lang="en-US"/>
              <a:t>r</a:t>
            </a:r>
            <a:r>
              <a:rPr altLang="en-GB" sz="3700" lang="en-US"/>
              <a:t>e</a:t>
            </a:r>
            <a:r>
              <a:rPr altLang="en-GB" sz="3700" lang="en-US"/>
              <a:t>e</a:t>
            </a:r>
            <a:r>
              <a:rPr altLang="en-GB" sz="3700" lang="en-US"/>
              <a:t> </a:t>
            </a:r>
            <a:r>
              <a:rPr altLang="en-GB" sz="3700" lang="en-US"/>
              <a:t>f</a:t>
            </a:r>
            <a:r>
              <a:rPr altLang="en-GB" sz="3700" lang="en-US"/>
              <a:t>r</a:t>
            </a:r>
            <a:r>
              <a:rPr altLang="en-GB" sz="3700" lang="en-US"/>
              <a:t>e</a:t>
            </a:r>
            <a:r>
              <a:rPr altLang="en-GB" sz="3700" lang="en-US"/>
              <a:t>e</a:t>
            </a:r>
            <a:r>
              <a:rPr altLang="en-GB" sz="3700" lang="en-US"/>
              <a:t> </a:t>
            </a:r>
            <a:r>
              <a:rPr altLang="en-GB" sz="3700" lang="en-US"/>
              <a:t>r</a:t>
            </a:r>
            <a:r>
              <a:rPr altLang="en-GB" sz="3700" lang="en-US"/>
              <a:t>e</a:t>
            </a:r>
            <a:r>
              <a:rPr altLang="en-GB" sz="3700" lang="en-US"/>
              <a:t>d</a:t>
            </a:r>
            <a:r>
              <a:rPr altLang="en-GB" sz="3700" lang="en-US"/>
              <a:t>i</a:t>
            </a:r>
            <a:r>
              <a:rPr altLang="en-GB" sz="3700" lang="en-US"/>
              <a:t>c</a:t>
            </a:r>
            <a:r>
              <a:rPr altLang="en-GB" sz="3700" lang="en-US"/>
              <a:t>a</a:t>
            </a:r>
            <a:r>
              <a:rPr altLang="en-GB" sz="3700" lang="en-US"/>
              <a:t>l</a:t>
            </a:r>
            <a:r>
              <a:rPr altLang="en-GB" sz="3700" lang="en-US"/>
              <a:t> </a:t>
            </a:r>
            <a:r>
              <a:rPr altLang="en-GB" sz="3700" lang="en-US"/>
              <a:t>is</a:t>
            </a:r>
            <a:r>
              <a:rPr altLang="en-GB" sz="3700" lang="en-US"/>
              <a:t> </a:t>
            </a:r>
            <a:r>
              <a:rPr altLang="en-GB" sz="3700" lang="en-US"/>
              <a:t>p</a:t>
            </a:r>
            <a:r>
              <a:rPr altLang="en-GB" sz="3700" lang="en-US"/>
              <a:t>r</a:t>
            </a:r>
            <a:r>
              <a:rPr altLang="en-GB" sz="3700" lang="en-US"/>
              <a:t>o</a:t>
            </a:r>
            <a:r>
              <a:rPr altLang="en-GB" sz="3700" lang="en-US"/>
              <a:t>d</a:t>
            </a:r>
            <a:r>
              <a:rPr altLang="en-GB" sz="3700" lang="en-US"/>
              <a:t>u</a:t>
            </a:r>
            <a:r>
              <a:rPr altLang="en-GB" sz="3700" lang="en-US"/>
              <a:t>c</a:t>
            </a:r>
            <a:r>
              <a:rPr altLang="en-GB" sz="3700" lang="en-US"/>
              <a:t>e</a:t>
            </a:r>
            <a:r>
              <a:rPr altLang="en-GB" sz="3700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p>
            <a:r>
              <a:rPr altLang="en-GB" b="1" lang="en-US"/>
              <a:t>Q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3</a:t>
            </a:r>
            <a:br>
              <a:rPr altLang="en-GB" b="1" lang="en-US"/>
            </a:br>
            <a:br>
              <a:rPr altLang="en-GB" b="1" lang="en-US"/>
            </a:br>
            <a:r>
              <a:rPr altLang="en-GB" b="1" lang="en-US"/>
              <a:t>A</a:t>
            </a:r>
            <a:r>
              <a:rPr altLang="en-GB" b="1" lang="en-US"/>
              <a:t>n</a:t>
            </a:r>
            <a:r>
              <a:rPr altLang="en-GB" b="1" lang="en-US"/>
              <a:t>s</a:t>
            </a:r>
            <a:r>
              <a:rPr altLang="en-GB" b="1" lang="en-US"/>
              <a:t>w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:</a:t>
            </a:r>
            <a:endParaRPr lang="en-GB"/>
          </a:p>
        </p:txBody>
      </p:sp>
      <p:sp>
        <p:nvSpPr>
          <p:cNvPr id="1048636" name=""/>
          <p:cNvSpPr>
            <a:spLocks noGrp="1"/>
          </p:cNvSpPr>
          <p:nvPr>
            <p:ph idx="1"/>
          </p:nvPr>
        </p:nvSpPr>
        <p:spPr>
          <a:xfrm>
            <a:off x="4004623" y="992188"/>
            <a:ext cx="4629150" cy="4873625"/>
          </a:xfrm>
          <a:solidFill>
            <a:srgbClr val="FFC000"/>
          </a:solidFill>
        </p:spPr>
        <p:txBody>
          <a:bodyPr>
            <a:normAutofit fontScale="87500" lnSpcReduction="20000"/>
          </a:bodyPr>
          <a:p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h</a:t>
            </a:r>
            <a:r>
              <a:rPr altLang="en-GB" lang="en-US"/>
              <a:t>y</a:t>
            </a:r>
            <a:r>
              <a:rPr altLang="en-GB" lang="en-US"/>
              <a:t>d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s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.</a:t>
            </a:r>
            <a:endParaRPr lang="en-GB"/>
          </a:p>
          <a:p>
            <a:endParaRPr lang="en-GB"/>
          </a:p>
        </p:txBody>
      </p:sp>
      <p:sp>
        <p:nvSpPr>
          <p:cNvPr id="1048637" name=""/>
          <p:cNvSpPr>
            <a:spLocks noGrp="1"/>
          </p:cNvSpPr>
          <p:nvPr>
            <p:ph type="body" sz="half" idx="2"/>
          </p:nvPr>
        </p:nvSpPr>
        <p:spPr>
          <a:solidFill>
            <a:srgbClr val="92D050"/>
          </a:solidFill>
        </p:spPr>
        <p:txBody>
          <a:bodyPr/>
          <a:p>
            <a:r>
              <a:rPr altLang="en-GB" b="1" sz="3700" lang="en-US"/>
              <a:t>E</a:t>
            </a:r>
            <a:r>
              <a:rPr altLang="en-GB" b="1" sz="3700" lang="en-US"/>
              <a:t>F</a:t>
            </a:r>
            <a:r>
              <a:rPr altLang="en-GB" b="1" sz="3700" lang="en-US"/>
              <a:t>F</a:t>
            </a:r>
            <a:r>
              <a:rPr altLang="en-GB" b="1" sz="3700" lang="en-US"/>
              <a:t>E</a:t>
            </a:r>
            <a:r>
              <a:rPr altLang="en-GB" b="1" sz="3700" lang="en-US"/>
              <a:t>C</a:t>
            </a:r>
            <a:r>
              <a:rPr altLang="en-GB" b="1" sz="3700" lang="en-US"/>
              <a:t>T</a:t>
            </a:r>
            <a:r>
              <a:rPr altLang="en-GB" b="1" sz="3700" lang="en-US"/>
              <a:t>S</a:t>
            </a:r>
            <a:r>
              <a:rPr altLang="en-GB" b="1" sz="3700" lang="en-US"/>
              <a:t> </a:t>
            </a:r>
            <a:r>
              <a:rPr altLang="en-GB" b="1" sz="3700" lang="en-US"/>
              <a:t>O</a:t>
            </a:r>
            <a:r>
              <a:rPr altLang="en-GB" b="1" sz="3700" lang="en-US"/>
              <a:t>F</a:t>
            </a:r>
            <a:r>
              <a:rPr altLang="en-GB" b="1" sz="3700" lang="en-US"/>
              <a:t> </a:t>
            </a:r>
            <a:r>
              <a:rPr altLang="en-GB" b="1" sz="3700" lang="en-US"/>
              <a:t>F</a:t>
            </a:r>
            <a:r>
              <a:rPr altLang="en-GB" b="1" sz="3700" lang="en-US"/>
              <a:t>R</a:t>
            </a:r>
            <a:r>
              <a:rPr altLang="en-GB" b="1" sz="3700" lang="en-US"/>
              <a:t>E</a:t>
            </a:r>
            <a:r>
              <a:rPr altLang="en-GB" b="1" sz="3700" lang="en-US"/>
              <a:t>E</a:t>
            </a:r>
            <a:r>
              <a:rPr altLang="en-GB" b="1" sz="3700" lang="en-US"/>
              <a:t> </a:t>
            </a:r>
            <a:r>
              <a:rPr altLang="en-GB" b="1" sz="3700" lang="en-US"/>
              <a:t>R</a:t>
            </a:r>
            <a:r>
              <a:rPr altLang="en-GB" b="1" sz="3700" lang="en-US"/>
              <a:t>A</a:t>
            </a:r>
            <a:r>
              <a:rPr altLang="en-GB" b="1" sz="3700" lang="en-US"/>
              <a:t>D</a:t>
            </a:r>
            <a:r>
              <a:rPr altLang="en-GB" b="1" sz="3700" lang="en-US"/>
              <a:t>I</a:t>
            </a:r>
            <a:r>
              <a:rPr altLang="en-GB" b="1" sz="3700" lang="en-US"/>
              <a:t>C</a:t>
            </a:r>
            <a:r>
              <a:rPr altLang="en-GB" b="1" sz="3700" lang="en-US"/>
              <a:t>A</a:t>
            </a:r>
            <a:r>
              <a:rPr altLang="en-GB" b="1" sz="3700" lang="en-US"/>
              <a:t>L</a:t>
            </a:r>
            <a:r>
              <a:rPr altLang="en-GB" b="1" sz="3700" lang="en-US"/>
              <a:t> </a:t>
            </a:r>
            <a:r>
              <a:rPr altLang="en-GB" b="1" sz="3700" lang="en-US"/>
              <a:t>O</a:t>
            </a:r>
            <a:r>
              <a:rPr altLang="en-GB" b="1" sz="3700" lang="en-US"/>
              <a:t>N</a:t>
            </a:r>
            <a:r>
              <a:rPr altLang="en-GB" b="1" sz="3700" lang="en-US"/>
              <a:t> </a:t>
            </a:r>
            <a:r>
              <a:rPr altLang="en-GB" b="1" sz="3700" lang="en-US"/>
              <a:t>T</a:t>
            </a:r>
            <a:r>
              <a:rPr altLang="en-GB" b="1" sz="3700" lang="en-US"/>
              <a:t>H</a:t>
            </a:r>
            <a:r>
              <a:rPr altLang="en-GB" b="1" sz="3700" lang="en-US"/>
              <a:t>E</a:t>
            </a:r>
            <a:r>
              <a:rPr altLang="en-GB" b="1" sz="3700" lang="en-US"/>
              <a:t> </a:t>
            </a:r>
            <a:r>
              <a:rPr altLang="en-GB" b="1" sz="3700" lang="en-US"/>
              <a:t>C</a:t>
            </a:r>
            <a:r>
              <a:rPr altLang="en-GB" b="1" sz="3700" lang="en-US"/>
              <a:t>E</a:t>
            </a:r>
            <a:r>
              <a:rPr altLang="en-GB" b="1" sz="3700" lang="en-US"/>
              <a:t>L</a:t>
            </a:r>
            <a:r>
              <a:rPr altLang="en-GB" b="1" sz="3700" lang="en-US"/>
              <a:t>L</a:t>
            </a:r>
            <a:r>
              <a:rPr altLang="en-GB" b="1" sz="3700" lang="en-US"/>
              <a:t>: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p>
            <a:r>
              <a:rPr altLang="en-GB" lang="en-US"/>
              <a:t>.</a:t>
            </a:r>
            <a:endParaRPr lang="en-GB"/>
          </a:p>
        </p:txBody>
      </p:sp>
      <p:sp>
        <p:nvSpPr>
          <p:cNvPr id="1048639" name=""/>
          <p:cNvSpPr>
            <a:spLocks noGrp="1"/>
          </p:cNvSpPr>
          <p:nvPr>
            <p:ph idx="1"/>
          </p:nvPr>
        </p:nvSpPr>
        <p:spPr>
          <a:solidFill>
            <a:srgbClr val="FFCC99"/>
          </a:solidFill>
        </p:spPr>
        <p:txBody>
          <a:bodyPr/>
          <a:p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.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.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.</a:t>
            </a:r>
            <a:endParaRPr lang="en-GB"/>
          </a:p>
        </p:txBody>
      </p:sp>
      <p:sp>
        <p:nvSpPr>
          <p:cNvPr id="1048640" name=""/>
          <p:cNvSpPr>
            <a:spLocks noGrp="1"/>
          </p:cNvSpPr>
          <p:nvPr>
            <p:ph type="body" sz="half" idx="2"/>
          </p:nvPr>
        </p:nvSpPr>
        <p:spPr>
          <a:solidFill>
            <a:srgbClr val="FFCC99"/>
          </a:solidFill>
        </p:spPr>
        <p:txBody>
          <a:bodyPr/>
          <a:p>
            <a:r>
              <a:rPr altLang="en-GB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>
          <a:xfrm>
            <a:off x="491645" y="2375449"/>
            <a:ext cx="8160711" cy="2107101"/>
          </a:xfrm>
          <a:solidFill>
            <a:srgbClr val="FFC000"/>
          </a:solidFill>
        </p:spPr>
        <p:txBody>
          <a:bodyPr/>
          <a:p>
            <a:r>
              <a:rPr altLang="en-GB" sz="5900" lang="en-US"/>
              <a:t>Q</a:t>
            </a:r>
            <a:r>
              <a:rPr altLang="en-GB" sz="5900" lang="en-US"/>
              <a:t>U</a:t>
            </a:r>
            <a:r>
              <a:rPr altLang="en-GB" sz="5900" lang="en-US"/>
              <a:t>E</a:t>
            </a:r>
            <a:r>
              <a:rPr altLang="en-GB" sz="5900" lang="en-US"/>
              <a:t>S</a:t>
            </a:r>
            <a:r>
              <a:rPr altLang="en-GB" sz="5900" lang="en-US"/>
              <a:t>T</a:t>
            </a:r>
            <a:r>
              <a:rPr altLang="en-GB" sz="5900" lang="en-US"/>
              <a:t>I</a:t>
            </a:r>
            <a:r>
              <a:rPr altLang="en-GB" sz="5900" lang="en-US"/>
              <a:t>O</a:t>
            </a:r>
            <a:r>
              <a:rPr altLang="en-GB" sz="5900" lang="en-US"/>
              <a:t>N</a:t>
            </a:r>
            <a:r>
              <a:rPr altLang="en-GB" sz="5900" lang="en-US"/>
              <a:t>:</a:t>
            </a:r>
            <a:r>
              <a:rPr altLang="en-GB" sz="5900" lang="en-US"/>
              <a:t> </a:t>
            </a:r>
            <a:r>
              <a:rPr altLang="en-GB" sz="5900" lang="en-US"/>
              <a:t> </a:t>
            </a:r>
            <a:r>
              <a:rPr altLang="en-GB" sz="5900" lang="en-US"/>
              <a:t> </a:t>
            </a:r>
            <a:r>
              <a:rPr altLang="en-GB" sz="5900" lang="en-US"/>
              <a:t> </a:t>
            </a:r>
            <a:r>
              <a:rPr altLang="en-GB" sz="5900" lang="en-US"/>
              <a:t>1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"/>
          <p:cNvSpPr>
            <a:spLocks noGrp="1"/>
          </p:cNvSpPr>
          <p:nvPr>
            <p:ph type="title"/>
          </p:nvPr>
        </p:nvSpPr>
        <p:spPr>
          <a:xfrm>
            <a:off x="440829" y="2458397"/>
            <a:ext cx="2949178" cy="1600200"/>
          </a:xfrm>
          <a:solidFill>
            <a:srgbClr val="00B0F0"/>
          </a:solidFill>
        </p:spPr>
        <p:txBody>
          <a:bodyPr/>
          <a:p>
            <a:r>
              <a:rPr altLang="en-GB" b="1" lang="en-US"/>
              <a:t>F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R</a:t>
            </a:r>
            <a:r>
              <a:rPr altLang="en-GB" b="1" lang="en-US"/>
              <a:t>A</a:t>
            </a:r>
            <a:r>
              <a:rPr altLang="en-GB" b="1" lang="en-US"/>
              <a:t>D</a:t>
            </a:r>
            <a:r>
              <a:rPr altLang="en-GB" b="1" lang="en-US"/>
              <a:t>I</a:t>
            </a:r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:</a:t>
            </a:r>
            <a:endParaRPr lang="en-GB"/>
          </a:p>
        </p:txBody>
      </p:sp>
      <p:pic>
        <p:nvPicPr>
          <p:cNvPr id="2097161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508" r="2508"/>
          <a:stretch>
            <a:fillRect/>
          </a:stretch>
        </p:blipFill>
        <p:spPr>
          <a:xfrm>
            <a:off x="3887391" y="182739"/>
            <a:ext cx="5245995" cy="656811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"/>
          <p:cNvSpPr>
            <a:spLocks noGrp="1"/>
          </p:cNvSpPr>
          <p:nvPr>
            <p:ph type="title"/>
          </p:nvPr>
        </p:nvSpPr>
        <p:spPr>
          <a:xfrm>
            <a:off x="413726" y="2766218"/>
            <a:ext cx="7886700" cy="1325563"/>
          </a:xfrm>
          <a:solidFill>
            <a:srgbClr val="00B0F0"/>
          </a:solidFill>
        </p:spPr>
        <p:txBody>
          <a:bodyPr/>
          <a:p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Q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 </a:t>
            </a:r>
            <a:r>
              <a:rPr altLang="en-GB" b="1" lang="en-US"/>
              <a:t>4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"/>
          <p:cNvSpPr>
            <a:spLocks noGrp="1"/>
          </p:cNvSpPr>
          <p:nvPr>
            <p:ph type="title"/>
          </p:nvPr>
        </p:nvSpPr>
        <p:spPr>
          <a:xfrm>
            <a:off x="685799" y="190269"/>
            <a:ext cx="7886700" cy="1929967"/>
          </a:xfrm>
          <a:solidFill>
            <a:srgbClr val="FFC000"/>
          </a:solidFill>
        </p:spPr>
        <p:txBody>
          <a:bodyPr>
            <a:normAutofit fontScale="90000"/>
          </a:bodyPr>
          <a:p>
            <a:r>
              <a:rPr altLang="en-GB" b="1" lang="en-US"/>
              <a:t>Q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4</a:t>
            </a:r>
            <a:br>
              <a:rPr altLang="en-GB" b="1" lang="en-US"/>
            </a:br>
            <a:r>
              <a:rPr altLang="en-GB" b="1" lang="en-US"/>
              <a:t>A</a:t>
            </a:r>
            <a:r>
              <a:rPr altLang="en-GB" b="1" lang="en-US"/>
              <a:t>N</a:t>
            </a:r>
            <a:r>
              <a:rPr altLang="en-GB" b="1" lang="en-US"/>
              <a:t>S</a:t>
            </a:r>
            <a:r>
              <a:rPr altLang="en-GB" b="1" lang="en-US"/>
              <a:t>W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:</a:t>
            </a:r>
            <a:br>
              <a:rPr altLang="en-GB" b="1" lang="en-US"/>
            </a:br>
            <a:r>
              <a:rPr altLang="en-GB" b="1" lang="en-US"/>
              <a:t>D</a:t>
            </a:r>
            <a:r>
              <a:rPr altLang="en-GB" b="1" lang="en-US"/>
              <a:t>I</a:t>
            </a:r>
            <a:r>
              <a:rPr altLang="en-GB" b="1" lang="en-US"/>
              <a:t>F</a:t>
            </a:r>
            <a:r>
              <a:rPr altLang="en-GB" b="1" lang="en-US"/>
              <a:t>F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C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E</a:t>
            </a:r>
            <a:r>
              <a:rPr altLang="en-GB" b="1" lang="en-US"/>
              <a:t>T</a:t>
            </a:r>
            <a:r>
              <a:rPr altLang="en-GB" b="1" lang="en-US"/>
              <a:t>W</a:t>
            </a:r>
            <a:r>
              <a:rPr altLang="en-GB" b="1" lang="en-US"/>
              <a:t>E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P</a:t>
            </a:r>
            <a:r>
              <a:rPr altLang="en-GB" b="1" lang="en-US"/>
              <a:t>O</a:t>
            </a:r>
            <a:r>
              <a:rPr altLang="en-GB" b="1" lang="en-US"/>
              <a:t>P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N</a:t>
            </a:r>
            <a:r>
              <a:rPr altLang="en-GB" b="1" lang="en-US"/>
              <a:t>D</a:t>
            </a:r>
            <a:r>
              <a:rPr altLang="en-GB" b="1" lang="en-US"/>
              <a:t> </a:t>
            </a:r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endParaRPr lang="en-GB"/>
          </a:p>
        </p:txBody>
      </p:sp>
      <p:sp>
        <p:nvSpPr>
          <p:cNvPr id="1048649" name=""/>
          <p:cNvSpPr>
            <a:spLocks noGrp="1"/>
          </p:cNvSpPr>
          <p:nvPr>
            <p:ph sz="half" idx="1"/>
          </p:nvPr>
        </p:nvSpPr>
        <p:spPr>
          <a:xfrm>
            <a:off x="685798" y="2293952"/>
            <a:ext cx="3886200" cy="4351338"/>
          </a:xfrm>
          <a:solidFill>
            <a:srgbClr val="00B0F0"/>
          </a:solidFill>
        </p:spPr>
        <p:txBody>
          <a:bodyPr/>
          <a:p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P</a:t>
            </a:r>
            <a:r>
              <a:rPr altLang="en-GB" b="1" lang="en-US"/>
              <a:t>O</a:t>
            </a:r>
            <a:r>
              <a:rPr altLang="en-GB" b="1" lang="en-US"/>
              <a:t>P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endParaRPr lang="en-GB"/>
          </a:p>
          <a:p>
            <a:r>
              <a:rPr altLang="en-GB" b="1" lang="en-US"/>
              <a:t>P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G</a:t>
            </a:r>
            <a:r>
              <a:rPr altLang="en-GB" b="1" lang="en-US"/>
              <a:t>R</a:t>
            </a:r>
            <a:r>
              <a:rPr altLang="en-GB" b="1" lang="en-US"/>
              <a:t>A</a:t>
            </a:r>
            <a:r>
              <a:rPr altLang="en-GB" b="1" lang="en-US"/>
              <a:t>M</a:t>
            </a:r>
            <a:r>
              <a:rPr altLang="en-GB" b="1" lang="en-US"/>
              <a:t>M</a:t>
            </a:r>
            <a:r>
              <a:rPr altLang="en-GB" b="1" lang="en-US"/>
              <a:t>E</a:t>
            </a:r>
            <a:r>
              <a:rPr altLang="en-GB" b="1" lang="en-US"/>
              <a:t>D</a:t>
            </a:r>
            <a:r>
              <a:rPr altLang="en-GB" b="1" lang="en-US"/>
              <a:t> </a:t>
            </a:r>
            <a:r>
              <a:rPr altLang="en-GB" b="1" lang="en-US"/>
              <a:t>C</a:t>
            </a:r>
            <a:r>
              <a:rPr altLang="en-GB" b="1" lang="en-US"/>
              <a:t>E</a:t>
            </a:r>
            <a:r>
              <a:rPr altLang="en-GB" b="1" lang="en-US"/>
              <a:t>L</a:t>
            </a:r>
            <a:r>
              <a:rPr altLang="en-GB" b="1" lang="en-US"/>
              <a:t>L</a:t>
            </a:r>
            <a:r>
              <a:rPr altLang="en-GB" b="1" lang="en-US"/>
              <a:t> </a:t>
            </a:r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 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L</a:t>
            </a:r>
            <a:r>
              <a:rPr altLang="en-GB" b="1" lang="en-US"/>
              <a:t>E</a:t>
            </a:r>
            <a:r>
              <a:rPr altLang="en-GB" b="1" lang="en-US"/>
              <a:t>D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P</a:t>
            </a:r>
            <a:r>
              <a:rPr altLang="en-GB" b="1" lang="en-US"/>
              <a:t>O</a:t>
            </a:r>
            <a:r>
              <a:rPr altLang="en-GB" b="1" lang="en-US"/>
              <a:t>P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,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 </a:t>
            </a:r>
            <a:r>
              <a:rPr altLang="en-GB" b="1" lang="en-US"/>
              <a:t>f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m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c</a:t>
            </a:r>
            <a:r>
              <a:rPr altLang="en-GB" b="1" lang="en-US"/>
              <a:t>e</a:t>
            </a:r>
            <a:r>
              <a:rPr altLang="en-GB" b="1" lang="en-US"/>
              <a:t>l</a:t>
            </a:r>
            <a:r>
              <a:rPr altLang="en-GB" b="1" lang="en-US"/>
              <a:t>l</a:t>
            </a:r>
            <a:r>
              <a:rPr altLang="en-GB" b="1" lang="en-US"/>
              <a:t> </a:t>
            </a:r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 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 </a:t>
            </a:r>
            <a:r>
              <a:rPr altLang="en-GB" b="1" lang="en-US"/>
              <a:t>is</a:t>
            </a:r>
            <a:r>
              <a:rPr altLang="en-GB" b="1" lang="en-US"/>
              <a:t> </a:t>
            </a:r>
            <a:r>
              <a:rPr altLang="en-GB" b="1" lang="en-US"/>
              <a:t>g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r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l</a:t>
            </a:r>
            <a:r>
              <a:rPr altLang="en-GB" b="1" lang="en-US"/>
              <a:t>y</a:t>
            </a:r>
            <a:r>
              <a:rPr altLang="en-GB" b="1" lang="en-US"/>
              <a:t> </a:t>
            </a:r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g</a:t>
            </a:r>
            <a:r>
              <a:rPr altLang="en-GB" b="1" lang="en-US"/>
              <a:t>g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d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y</a:t>
            </a:r>
            <a:r>
              <a:rPr altLang="en-GB" b="1" lang="en-US"/>
              <a:t> </a:t>
            </a:r>
            <a:r>
              <a:rPr altLang="en-GB" b="1" lang="en-US"/>
              <a:t>n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m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 </a:t>
            </a:r>
            <a:r>
              <a:rPr altLang="en-GB" b="1" lang="en-US"/>
              <a:t>h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y</a:t>
            </a:r>
            <a:r>
              <a:rPr altLang="en-GB" b="1" lang="en-US"/>
              <a:t> </a:t>
            </a:r>
            <a:r>
              <a:rPr altLang="en-GB" b="1" lang="en-US"/>
              <a:t>p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c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in</a:t>
            </a:r>
            <a:r>
              <a:rPr altLang="en-GB" b="1" lang="en-US"/>
              <a:t> 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o</a:t>
            </a:r>
            <a:r>
              <a:rPr altLang="en-GB" b="1" lang="en-US"/>
              <a:t>d</a:t>
            </a:r>
            <a:r>
              <a:rPr altLang="en-GB" b="1" lang="en-US"/>
              <a:t>y</a:t>
            </a:r>
            <a:r>
              <a:rPr altLang="en-GB" b="1" lang="en-US"/>
              <a:t>.</a:t>
            </a:r>
            <a:endParaRPr lang="en-GB"/>
          </a:p>
        </p:txBody>
      </p:sp>
      <p:sp>
        <p:nvSpPr>
          <p:cNvPr id="1048650" name=""/>
          <p:cNvSpPr>
            <a:spLocks noGrp="1"/>
          </p:cNvSpPr>
          <p:nvPr>
            <p:ph sz="half" idx="2"/>
          </p:nvPr>
        </p:nvSpPr>
        <p:spPr>
          <a:xfrm>
            <a:off x="4571999" y="2293951"/>
            <a:ext cx="3886200" cy="4351338"/>
          </a:xfrm>
          <a:solidFill>
            <a:srgbClr val="92D050"/>
          </a:solidFill>
        </p:spPr>
        <p:txBody>
          <a:bodyPr/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/>
          <a:p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w</a:t>
            </a:r>
            <a:r>
              <a:rPr altLang="en-GB" lang="en-US"/>
              <a:t>a</a:t>
            </a:r>
            <a:r>
              <a:rPr altLang="en-GB" lang="en-US"/>
              <a:t>y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.</a:t>
            </a:r>
            <a:endParaRPr lang="en-GB"/>
          </a:p>
        </p:txBody>
      </p:sp>
      <p:sp>
        <p:nvSpPr>
          <p:cNvPr id="1048652" name="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/>
          <a:p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w</a:t>
            </a:r>
            <a:r>
              <a:rPr altLang="en-GB" lang="en-US"/>
              <a:t>a</a:t>
            </a:r>
            <a:r>
              <a:rPr altLang="en-GB" lang="en-US"/>
              <a:t>y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.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p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654" name="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/>
          <a:p>
            <a:r>
              <a:rPr altLang="en-GB" b="1" lang="en-US"/>
              <a:t>A</a:t>
            </a:r>
            <a:r>
              <a:rPr altLang="en-GB" b="1" lang="en-US"/>
              <a:t>p</a:t>
            </a:r>
            <a:r>
              <a:rPr altLang="en-GB" b="1" lang="en-US"/>
              <a:t>o</a:t>
            </a:r>
            <a:r>
              <a:rPr altLang="en-GB" b="1" lang="en-US"/>
              <a:t>p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:</a:t>
            </a:r>
            <a:r>
              <a:rPr altLang="en-GB" b="0" lang="en-US"/>
              <a:t> 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 </a:t>
            </a:r>
            <a:r>
              <a:rPr altLang="en-GB" b="0" lang="en-US"/>
              <a:t>n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it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it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c</a:t>
            </a:r>
            <a:r>
              <a:rPr altLang="en-GB" b="0" lang="en-US"/>
              <a:t>c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n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c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o</a:t>
            </a:r>
            <a:r>
              <a:rPr altLang="en-GB" b="0" lang="en-US"/>
              <a:t>d</a:t>
            </a:r>
            <a:r>
              <a:rPr altLang="en-GB" b="0" lang="en-US"/>
              <a:t>y</a:t>
            </a:r>
            <a:r>
              <a:rPr altLang="en-GB" b="0" lang="en-US"/>
              <a:t>.</a:t>
            </a:r>
            <a:endParaRPr lang="en-GB"/>
          </a:p>
        </p:txBody>
      </p:sp>
      <p:sp>
        <p:nvSpPr>
          <p:cNvPr id="1048655" name="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/>
          <a:p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: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x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n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a</a:t>
            </a:r>
            <a:r>
              <a:rPr altLang="en-GB" b="0" lang="en-US"/>
              <a:t>c</a:t>
            </a:r>
            <a:r>
              <a:rPr altLang="en-GB" b="0" lang="en-US"/>
              <a:t>t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s</a:t>
            </a:r>
            <a:r>
              <a:rPr altLang="en-GB" b="0" lang="en-US"/>
              <a:t>u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u</a:t>
            </a:r>
            <a:r>
              <a:rPr altLang="en-GB" b="0" lang="en-US"/>
              <a:t>c</a:t>
            </a:r>
            <a:r>
              <a:rPr altLang="en-GB" b="0" lang="en-US"/>
              <a:t>h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f</a:t>
            </a:r>
            <a:r>
              <a:rPr altLang="en-GB" b="0" lang="en-US"/>
              <a:t>e</a:t>
            </a:r>
            <a:r>
              <a:rPr altLang="en-GB" b="0" lang="en-US"/>
              <a:t>c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y</a:t>
            </a:r>
            <a:r>
              <a:rPr altLang="en-GB" b="0" lang="en-US"/>
              <a:t>o</a:t>
            </a:r>
            <a:r>
              <a:rPr altLang="en-GB" b="0" lang="en-US"/>
              <a:t>x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u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p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f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657" name="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/>
          <a:p>
            <a:r>
              <a:rPr altLang="en-GB" b="1" lang="en-US"/>
              <a:t>A</a:t>
            </a:r>
            <a:r>
              <a:rPr altLang="en-GB" b="1" lang="en-US"/>
              <a:t>P</a:t>
            </a:r>
            <a:r>
              <a:rPr altLang="en-GB" b="1" lang="en-US"/>
              <a:t>O</a:t>
            </a:r>
            <a:r>
              <a:rPr altLang="en-GB" b="1" lang="en-US"/>
              <a:t>P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0" lang="en-US"/>
              <a:t>:</a:t>
            </a:r>
            <a:r>
              <a:rPr altLang="en-GB" b="0" lang="en-US"/>
              <a:t>a</a:t>
            </a:r>
            <a:r>
              <a:rPr altLang="en-GB" b="0" lang="en-US"/>
              <a:t>p</a:t>
            </a:r>
            <a:r>
              <a:rPr altLang="en-GB" b="0" lang="en-US"/>
              <a:t>o</a:t>
            </a:r>
            <a:r>
              <a:rPr altLang="en-GB" b="0" lang="en-US"/>
              <a:t>p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u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f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i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l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b</a:t>
            </a:r>
            <a:r>
              <a:rPr altLang="en-GB" b="0" lang="en-US"/>
              <a:t>n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w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u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k</a:t>
            </a:r>
            <a:r>
              <a:rPr altLang="en-GB" b="0" lang="en-US"/>
              <a:t>e</a:t>
            </a:r>
            <a:r>
              <a:rPr altLang="en-GB" b="0" lang="en-US"/>
              <a:t>e</a:t>
            </a:r>
            <a:r>
              <a:rPr altLang="en-GB" b="0" lang="en-US"/>
              <a:t>p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o</a:t>
            </a:r>
            <a:r>
              <a:rPr altLang="en-GB" b="0" lang="en-US"/>
              <a:t>d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e</a:t>
            </a:r>
            <a:r>
              <a:rPr altLang="en-GB" b="0" lang="en-US"/>
              <a:t>w</a:t>
            </a:r>
            <a:r>
              <a:rPr altLang="en-GB" b="0" lang="en-US"/>
              <a:t>.</a:t>
            </a:r>
            <a:endParaRPr lang="en-GB"/>
          </a:p>
        </p:txBody>
      </p:sp>
      <p:sp>
        <p:nvSpPr>
          <p:cNvPr id="1048658" name="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/>
          <a:p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0" lang="en-US"/>
              <a:t>:</a:t>
            </a:r>
            <a:r>
              <a:rPr altLang="en-GB" b="0" lang="en-US"/>
              <a:t> 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w</a:t>
            </a:r>
            <a:r>
              <a:rPr altLang="en-GB" b="0" lang="en-US"/>
              <a:t>a</a:t>
            </a:r>
            <a:r>
              <a:rPr altLang="en-GB" b="0" lang="en-US"/>
              <a:t>y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s</a:t>
            </a:r>
            <a:r>
              <a:rPr altLang="en-GB" b="0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p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660" name="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>
            <a:normAutofit fontScale="96429" lnSpcReduction="20000"/>
          </a:bodyPr>
          <a:p>
            <a:r>
              <a:rPr altLang="en-GB" b="1" lang="en-US"/>
              <a:t>A</a:t>
            </a:r>
            <a:r>
              <a:rPr altLang="en-GB" b="1" lang="en-US"/>
              <a:t>p</a:t>
            </a:r>
            <a:r>
              <a:rPr altLang="en-GB" b="1" lang="en-US"/>
              <a:t>o</a:t>
            </a:r>
            <a:r>
              <a:rPr altLang="en-GB" b="1" lang="en-US"/>
              <a:t>p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m</a:t>
            </a:r>
            <a:r>
              <a:rPr altLang="en-GB" b="0" lang="en-US"/>
              <a:t>b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b</a:t>
            </a:r>
            <a:r>
              <a:rPr altLang="en-GB" b="0" lang="en-US"/>
              <a:t>b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h</a:t>
            </a:r>
            <a:r>
              <a:rPr altLang="en-GB" b="0" lang="en-US"/>
              <a:t>r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k</a:t>
            </a:r>
            <a:r>
              <a:rPr altLang="en-GB" b="0" lang="en-US"/>
              <a:t>a</a:t>
            </a:r>
            <a:r>
              <a:rPr altLang="en-GB" b="0" lang="en-US"/>
              <a:t>g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.</a:t>
            </a:r>
            <a:r>
              <a:rPr altLang="en-GB" b="0" lang="en-US"/>
              <a:t> </a:t>
            </a:r>
            <a:r>
              <a:rPr altLang="en-GB" b="0" lang="en-US"/>
              <a:t>N</a:t>
            </a:r>
            <a:r>
              <a:rPr altLang="en-GB" b="0" lang="en-US"/>
              <a:t>u</a:t>
            </a:r>
            <a:r>
              <a:rPr altLang="en-GB" b="0" lang="en-US"/>
              <a:t>c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p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(</a:t>
            </a:r>
            <a:r>
              <a:rPr altLang="en-GB" b="0" lang="en-US"/>
              <a:t>n</a:t>
            </a:r>
            <a:r>
              <a:rPr altLang="en-GB" b="0" lang="en-US"/>
              <a:t>u</a:t>
            </a:r>
            <a:r>
              <a:rPr altLang="en-GB" b="0" lang="en-US"/>
              <a:t>c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g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a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,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h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s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,</a:t>
            </a:r>
            <a:r>
              <a:rPr altLang="en-GB" b="0" lang="en-US"/>
              <a:t>c</a:t>
            </a:r>
            <a:r>
              <a:rPr altLang="en-GB" b="0" lang="en-US"/>
              <a:t>h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m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o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N</a:t>
            </a:r>
            <a:r>
              <a:rPr altLang="en-GB" b="0" lang="en-US"/>
              <a:t>A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g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)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p</a:t>
            </a:r>
            <a:r>
              <a:rPr altLang="en-GB" b="0" lang="en-US"/>
              <a:t>o</a:t>
            </a:r>
            <a:r>
              <a:rPr altLang="en-GB" b="0" lang="en-US"/>
              <a:t>p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p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o</a:t>
            </a:r>
            <a:r>
              <a:rPr altLang="en-GB" b="0" lang="en-US"/>
              <a:t>d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,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q</a:t>
            </a:r>
            <a:r>
              <a:rPr altLang="en-GB" b="0" lang="en-US"/>
              <a:t>u</a:t>
            </a:r>
            <a:r>
              <a:rPr altLang="en-GB" b="0" lang="en-US"/>
              <a:t>l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w</a:t>
            </a:r>
            <a:r>
              <a:rPr altLang="en-GB" b="0" lang="en-US"/>
              <a:t>h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.</a:t>
            </a:r>
            <a:endParaRPr lang="en-GB"/>
          </a:p>
        </p:txBody>
      </p:sp>
      <p:sp>
        <p:nvSpPr>
          <p:cNvPr id="1048661" name="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/>
          <a:p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m</a:t>
            </a:r>
            <a:r>
              <a:rPr altLang="en-GB" b="0" lang="en-US"/>
              <a:t>b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r</a:t>
            </a:r>
            <a:r>
              <a:rPr altLang="en-GB" b="0" lang="en-US"/>
              <a:t>u</a:t>
            </a:r>
            <a:r>
              <a:rPr altLang="en-GB" b="0" lang="en-US"/>
              <a:t>p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c</a:t>
            </a:r>
            <a:r>
              <a:rPr altLang="en-GB" b="0" lang="en-US"/>
              <a:t>c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p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o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h</a:t>
            </a:r>
            <a:r>
              <a:rPr altLang="en-GB" b="0" lang="en-US"/>
              <a:t>y</a:t>
            </a:r>
            <a:r>
              <a:rPr altLang="en-GB" b="0" lang="en-US"/>
              <a:t>p</a:t>
            </a:r>
            <a:r>
              <a:rPr altLang="en-GB" b="0" lang="en-US"/>
              <a:t>o</a:t>
            </a:r>
            <a:r>
              <a:rPr altLang="en-GB" b="0" lang="en-US"/>
              <a:t>x</a:t>
            </a:r>
            <a:r>
              <a:rPr altLang="en-GB" b="0" lang="en-US"/>
              <a:t>i</a:t>
            </a:r>
            <a:r>
              <a:rPr altLang="en-GB" b="0" lang="en-US"/>
              <a:t>a</a:t>
            </a:r>
            <a:r>
              <a:rPr altLang="en-GB" b="0" lang="en-US"/>
              <a:t>.</a:t>
            </a:r>
            <a:r>
              <a:rPr altLang="en-GB" b="0" lang="en-US"/>
              <a:t> </a:t>
            </a:r>
            <a:r>
              <a:rPr altLang="en-GB" b="0" lang="en-US"/>
              <a:t>W</a:t>
            </a:r>
            <a:r>
              <a:rPr altLang="en-GB" b="0" lang="en-US"/>
              <a:t>h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h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P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p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f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,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t</a:t>
            </a:r>
            <a:r>
              <a:rPr altLang="en-GB" b="0" lang="en-US"/>
              <a:t>a</a:t>
            </a:r>
            <a:r>
              <a:rPr altLang="en-GB" b="0" lang="en-US"/>
              <a:t>b</a:t>
            </a:r>
            <a:r>
              <a:rPr altLang="en-GB" b="0" lang="en-US"/>
              <a:t>o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p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w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u</a:t>
            </a:r>
            <a:r>
              <a:rPr altLang="en-GB" b="0" lang="en-US"/>
              <a:t>p</a:t>
            </a:r>
            <a:r>
              <a:rPr altLang="en-GB" b="0" lang="en-US"/>
              <a:t>t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f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m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p>
            <a:r>
              <a:rPr altLang="en-GB" b="1" lang="en-US"/>
              <a:t>D</a:t>
            </a:r>
            <a:r>
              <a:rPr altLang="en-GB" b="1" lang="en-US"/>
              <a:t>I</a:t>
            </a:r>
            <a:r>
              <a:rPr altLang="en-GB" b="1" lang="en-US"/>
              <a:t>F</a:t>
            </a:r>
            <a:r>
              <a:rPr altLang="en-GB" b="1" lang="en-US"/>
              <a:t>F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C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E</a:t>
            </a:r>
            <a:r>
              <a:rPr altLang="en-GB" b="1" lang="en-US"/>
              <a:t>T</a:t>
            </a:r>
            <a:r>
              <a:rPr altLang="en-GB" b="1" lang="en-US"/>
              <a:t>W</a:t>
            </a:r>
            <a:r>
              <a:rPr altLang="en-GB" b="1" lang="en-US"/>
              <a:t>E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 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A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M</a:t>
            </a:r>
            <a:r>
              <a:rPr altLang="en-GB" b="1" lang="en-US"/>
              <a:t>E</a:t>
            </a:r>
            <a:r>
              <a:rPr altLang="en-GB" b="1" lang="en-US"/>
              <a:t>D</a:t>
            </a:r>
            <a:r>
              <a:rPr altLang="en-GB" b="1" lang="en-US"/>
              <a:t>I</a:t>
            </a:r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 </a:t>
            </a:r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M</a:t>
            </a:r>
            <a:r>
              <a:rPr altLang="en-GB" b="1" lang="en-US"/>
              <a:t>R</a:t>
            </a:r>
            <a:r>
              <a:rPr altLang="en-GB" b="1" lang="en-US"/>
              <a:t>N</a:t>
            </a:r>
            <a:r>
              <a:rPr altLang="en-GB" b="1" lang="en-US"/>
              <a:t>T</a:t>
            </a:r>
            <a:r>
              <a:rPr altLang="en-GB" b="1" lang="en-US"/>
              <a:t>:</a:t>
            </a:r>
            <a:endParaRPr lang="en-GB"/>
          </a:p>
        </p:txBody>
      </p:sp>
      <p:sp>
        <p:nvSpPr>
          <p:cNvPr id="1048663" name="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/>
          <a:p>
            <a:r>
              <a:rPr altLang="en-GB" b="1" lang="en-US"/>
              <a:t>A</a:t>
            </a:r>
            <a:r>
              <a:rPr altLang="en-GB" b="1" lang="en-US"/>
              <a:t>P</a:t>
            </a:r>
            <a:r>
              <a:rPr altLang="en-GB" b="1" lang="en-US"/>
              <a:t>O</a:t>
            </a:r>
            <a:r>
              <a:rPr altLang="en-GB" b="1" lang="en-US"/>
              <a:t>P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r>
              <a:rPr altLang="en-GB" b="1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p</a:t>
            </a:r>
            <a:r>
              <a:rPr altLang="en-GB" b="0" lang="en-US"/>
              <a:t>o</a:t>
            </a:r>
            <a:r>
              <a:rPr altLang="en-GB" b="0" lang="en-US"/>
              <a:t>p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.</a:t>
            </a:r>
            <a:endParaRPr lang="en-GB"/>
          </a:p>
        </p:txBody>
      </p:sp>
      <p:sp>
        <p:nvSpPr>
          <p:cNvPr id="1048664" name="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/>
          <a:p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c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w</a:t>
            </a:r>
            <a:r>
              <a:rPr altLang="en-GB" b="0" lang="en-US"/>
              <a:t>a</a:t>
            </a:r>
            <a:r>
              <a:rPr altLang="en-GB" b="0" lang="en-US"/>
              <a:t>y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q</a:t>
            </a:r>
            <a:r>
              <a:rPr altLang="en-GB" b="0" lang="en-US"/>
              <a:t>u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.</a:t>
            </a:r>
            <a:r>
              <a:rPr altLang="en-GB" b="0" lang="en-US"/>
              <a:t> 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c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"/>
          <p:cNvSpPr>
            <a:spLocks noGrp="1"/>
          </p:cNvSpPr>
          <p:nvPr>
            <p:ph type="title"/>
          </p:nvPr>
        </p:nvSpPr>
        <p:spPr>
          <a:xfrm>
            <a:off x="532148" y="2628900"/>
            <a:ext cx="2949178" cy="1600200"/>
          </a:xfrm>
          <a:solidFill>
            <a:srgbClr val="FFC000"/>
          </a:solidFill>
        </p:spPr>
        <p:txBody>
          <a:bodyPr/>
          <a:p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</p:txBody>
      </p:sp>
      <p:pic>
        <p:nvPicPr>
          <p:cNvPr id="2097162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508" r="2508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"/>
          <p:cNvSpPr>
            <a:spLocks noGrp="1"/>
          </p:cNvSpPr>
          <p:nvPr>
            <p:ph type="title"/>
          </p:nvPr>
        </p:nvSpPr>
        <p:spPr>
          <a:xfrm>
            <a:off x="355179" y="2628900"/>
            <a:ext cx="2949178" cy="1600200"/>
          </a:xfrm>
          <a:solidFill>
            <a:srgbClr val="92D050"/>
          </a:solidFill>
        </p:spPr>
        <p:txBody>
          <a:bodyPr/>
          <a:p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endParaRPr lang="en-GB"/>
          </a:p>
        </p:txBody>
      </p:sp>
      <p:pic>
        <p:nvPicPr>
          <p:cNvPr id="2097163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508" r="250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p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1</a:t>
            </a:r>
            <a:endParaRPr lang="en-GB"/>
          </a:p>
        </p:txBody>
      </p:sp>
      <p:sp>
        <p:nvSpPr>
          <p:cNvPr id="1048598" name=""/>
          <p:cNvSpPr>
            <a:spLocks noGrp="1"/>
          </p:cNvSpPr>
          <p:nvPr>
            <p:ph idx="1"/>
          </p:nvPr>
        </p:nvSpPr>
        <p:spPr>
          <a:solidFill>
            <a:srgbClr val="FFCB00"/>
          </a:solidFill>
        </p:spPr>
        <p:txBody>
          <a:bodyPr>
            <a:normAutofit fontScale="53125" lnSpcReduction="20000"/>
          </a:bodyPr>
          <a:p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f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endParaRPr lang="en-GB"/>
          </a:p>
          <a:p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y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p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v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endParaRPr lang="en-GB"/>
          </a:p>
          <a:p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q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z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k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z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y</a:t>
            </a:r>
            <a:endParaRPr lang="en-GB"/>
          </a:p>
          <a:p>
            <a:r>
              <a:rPr altLang="en-GB" b="1" lang="en-US"/>
              <a:t>E</a:t>
            </a:r>
            <a:r>
              <a:rPr altLang="en-GB" b="1" lang="en-US"/>
              <a:t>x</a:t>
            </a:r>
            <a:r>
              <a:rPr altLang="en-GB" b="1" lang="en-US"/>
              <a:t>a</a:t>
            </a:r>
            <a:r>
              <a:rPr altLang="en-GB" b="1" lang="en-US"/>
              <a:t>m</a:t>
            </a:r>
            <a:r>
              <a:rPr altLang="en-GB" b="1" lang="en-US"/>
              <a:t>p</a:t>
            </a:r>
            <a:r>
              <a:rPr altLang="en-GB" b="1" lang="en-US"/>
              <a:t>l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endParaRPr lang="en-GB"/>
          </a:p>
          <a:p>
            <a:r>
              <a:rPr altLang="en-GB" b="1" lang="en-US"/>
              <a:t>P</a:t>
            </a:r>
            <a:r>
              <a:rPr altLang="en-GB" b="1" lang="en-US"/>
              <a:t>h</a:t>
            </a:r>
            <a:r>
              <a:rPr altLang="en-GB" b="1" lang="en-US"/>
              <a:t>y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l</a:t>
            </a:r>
            <a:r>
              <a:rPr altLang="en-GB" b="1" lang="en-US"/>
              <a:t>o</a:t>
            </a:r>
            <a:r>
              <a:rPr altLang="en-GB" b="1" lang="en-US"/>
              <a:t>g</a:t>
            </a:r>
            <a:r>
              <a:rPr altLang="en-GB" b="1" lang="en-US"/>
              <a:t>i</a:t>
            </a:r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:</a:t>
            </a:r>
            <a:endParaRPr lang="en-GB"/>
          </a:p>
          <a:p>
            <a:r>
              <a:rPr altLang="en-GB" b="0" lang="en-US"/>
              <a:t>L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h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m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m</a:t>
            </a:r>
            <a:r>
              <a:rPr altLang="en-GB" b="0" lang="en-US"/>
              <a:t>u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o</a:t>
            </a:r>
            <a:r>
              <a:rPr altLang="en-GB" b="0" lang="en-US"/>
              <a:t>p</a:t>
            </a:r>
            <a:r>
              <a:rPr altLang="en-GB" b="0" lang="en-US"/>
              <a:t>a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c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g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h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m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h</a:t>
            </a:r>
            <a:r>
              <a:rPr altLang="en-GB" b="0" lang="en-US"/>
              <a:t>o</a:t>
            </a:r>
            <a:r>
              <a:rPr altLang="en-GB" b="0" lang="en-US"/>
              <a:t>u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o</a:t>
            </a:r>
            <a:r>
              <a:rPr altLang="en-GB" b="0" lang="en-US"/>
              <a:t>w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p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c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y</a:t>
            </a:r>
            <a:r>
              <a:rPr altLang="en-GB" b="0" lang="en-US"/>
              <a:t>s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m</a:t>
            </a:r>
            <a:r>
              <a:rPr altLang="en-GB" b="0" lang="en-US"/>
              <a:t>.</a:t>
            </a:r>
            <a:endParaRPr lang="en-GB"/>
          </a:p>
          <a:p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v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endParaRPr lang="en-GB"/>
          </a:p>
          <a:p>
            <a:r>
              <a:rPr altLang="en-GB" b="1" lang="en-US"/>
              <a:t>p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o</a:t>
            </a:r>
            <a:r>
              <a:rPr altLang="en-GB" b="1" lang="en-US"/>
              <a:t>l</a:t>
            </a:r>
            <a:r>
              <a:rPr altLang="en-GB" b="1" lang="en-US"/>
              <a:t>o</a:t>
            </a:r>
            <a:r>
              <a:rPr altLang="en-GB" b="1" lang="en-US"/>
              <a:t>g</a:t>
            </a:r>
            <a:r>
              <a:rPr altLang="en-GB" b="1" lang="en-US"/>
              <a:t>i</a:t>
            </a:r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endParaRPr lang="en-GB"/>
          </a:p>
          <a:p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v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endParaRPr lang="en-GB"/>
          </a:p>
          <a:p>
            <a:r>
              <a:rPr altLang="en-GB" b="0" lang="en-US"/>
              <a:t>c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i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o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endParaRPr lang="en-GB"/>
          </a:p>
          <a:p>
            <a:r>
              <a:rPr altLang="en-GB" b="0" lang="en-US"/>
              <a:t>p</a:t>
            </a:r>
            <a:r>
              <a:rPr altLang="en-GB" b="0" lang="en-US"/>
              <a:t>o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m</a:t>
            </a:r>
            <a:r>
              <a:rPr altLang="en-GB" b="0" lang="en-US"/>
              <a:t>y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  <p:sp>
        <p:nvSpPr>
          <p:cNvPr id="1048599" name=""/>
          <p:cNvSpPr>
            <a:spLocks noGrp="1"/>
          </p:cNvSpPr>
          <p:nvPr>
            <p:ph type="body" sz="half" idx="2"/>
          </p:nvPr>
        </p:nvSpPr>
        <p:spPr>
          <a:solidFill>
            <a:srgbClr val="00B0F0"/>
          </a:solidFill>
        </p:spPr>
        <p:txBody>
          <a:bodyPr/>
          <a:p>
            <a:r>
              <a:rPr altLang="en-GB" sz="3700" lang="en-US"/>
              <a:t>A</a:t>
            </a:r>
            <a:r>
              <a:rPr altLang="en-GB" sz="3700" lang="en-US"/>
              <a:t>N</a:t>
            </a:r>
            <a:r>
              <a:rPr altLang="en-GB" sz="3700" lang="en-US"/>
              <a:t>S</a:t>
            </a:r>
            <a:r>
              <a:rPr altLang="en-GB" sz="3700" lang="en-US"/>
              <a:t>W</a:t>
            </a:r>
            <a:r>
              <a:rPr altLang="en-GB" sz="3700" lang="en-US"/>
              <a:t>E</a:t>
            </a:r>
            <a:r>
              <a:rPr altLang="en-GB" sz="3700" lang="en-US"/>
              <a:t>R</a:t>
            </a:r>
            <a:r>
              <a:rPr altLang="en-GB" sz="3700" lang="en-US"/>
              <a:t>:</a:t>
            </a:r>
            <a:endParaRPr lang="en-GB"/>
          </a:p>
          <a:p>
            <a:r>
              <a:rPr altLang="en-GB" sz="4600" lang="en-US"/>
              <a:t>A</a:t>
            </a:r>
            <a:r>
              <a:rPr altLang="en-GB" sz="4600" lang="en-US"/>
              <a:t>:</a:t>
            </a:r>
            <a:r>
              <a:rPr altLang="en-GB" sz="4000" lang="en-US"/>
              <a:t>A</a:t>
            </a:r>
            <a:r>
              <a:rPr altLang="en-GB" sz="4000" lang="en-US"/>
              <a:t>T</a:t>
            </a:r>
            <a:r>
              <a:rPr altLang="en-GB" sz="4000" lang="en-US"/>
              <a:t>R</a:t>
            </a:r>
            <a:r>
              <a:rPr altLang="en-GB" sz="4000" lang="en-US"/>
              <a:t>O</a:t>
            </a:r>
            <a:r>
              <a:rPr altLang="en-GB" sz="4000" lang="en-US"/>
              <a:t>P</a:t>
            </a:r>
            <a:r>
              <a:rPr altLang="en-GB" sz="4000" lang="en-US"/>
              <a:t>H</a:t>
            </a:r>
            <a:r>
              <a:rPr altLang="en-GB" sz="4000" lang="en-US"/>
              <a:t>Y</a:t>
            </a:r>
            <a:r>
              <a:rPr altLang="en-GB" sz="4000" lang="en-US"/>
              <a:t>:</a:t>
            </a: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title"/>
          </p:nvPr>
        </p:nvSpPr>
        <p:spPr>
          <a:xfrm>
            <a:off x="628650" y="2009689"/>
            <a:ext cx="7886700" cy="2282343"/>
          </a:xfrm>
          <a:solidFill>
            <a:srgbClr val="D66565"/>
          </a:solidFill>
        </p:spPr>
        <p:txBody>
          <a:bodyPr/>
          <a:p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Q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 </a:t>
            </a:r>
            <a:r>
              <a:rPr altLang="en-GB" b="1" lang="en-US"/>
              <a:t>5</a:t>
            </a:r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p>
            <a:r>
              <a:rPr altLang="en-GB" b="1" lang="en-US"/>
              <a:t>Q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 </a:t>
            </a:r>
            <a:r>
              <a:rPr altLang="en-GB" b="1" lang="en-US"/>
              <a:t>5</a:t>
            </a:r>
            <a:br>
              <a:rPr altLang="en-GB" b="1" lang="en-US"/>
            </a:br>
            <a:r>
              <a:rPr altLang="en-GB" b="1" lang="en-US"/>
              <a:t>A</a:t>
            </a:r>
            <a:r>
              <a:rPr altLang="en-GB" b="1" lang="en-US"/>
              <a:t>n</a:t>
            </a:r>
            <a:r>
              <a:rPr altLang="en-GB" b="1" lang="en-US"/>
              <a:t>s</a:t>
            </a:r>
            <a:r>
              <a:rPr altLang="en-GB" b="1" lang="en-US"/>
              <a:t>w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:</a:t>
            </a:r>
            <a:endParaRPr lang="en-GB"/>
          </a:p>
        </p:txBody>
      </p:sp>
      <p:sp>
        <p:nvSpPr>
          <p:cNvPr id="1048667" name=""/>
          <p:cNvSpPr>
            <a:spLocks noGrp="1"/>
          </p:cNvSpPr>
          <p:nvPr>
            <p:ph idx="1"/>
          </p:nvPr>
        </p:nvSpPr>
        <p:spPr>
          <a:solidFill>
            <a:srgbClr val="CCFECC"/>
          </a:solidFill>
        </p:spPr>
        <p:txBody>
          <a:bodyPr/>
          <a:p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f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i</a:t>
            </a:r>
            <a:r>
              <a:rPr altLang="en-GB" b="1" lang="en-US"/>
              <a:t>r</a:t>
            </a:r>
            <a:r>
              <a:rPr altLang="en-GB" b="1" lang="en-US"/>
              <a:t> </a:t>
            </a:r>
            <a:r>
              <a:rPr altLang="en-GB" b="1" lang="en-US"/>
              <a:t>e</a:t>
            </a:r>
            <a:r>
              <a:rPr altLang="en-GB" b="1" lang="en-US"/>
              <a:t>m</a:t>
            </a:r>
            <a:r>
              <a:rPr altLang="en-GB" b="1" lang="en-US"/>
              <a:t>b</a:t>
            </a:r>
            <a:r>
              <a:rPr altLang="en-GB" b="1" lang="en-US"/>
              <a:t>o</a:t>
            </a:r>
            <a:r>
              <a:rPr altLang="en-GB" b="1" lang="en-US"/>
              <a:t>l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m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s</a:t>
            </a:r>
            <a:r>
              <a:rPr altLang="en-GB" b="1" lang="en-US"/>
              <a:t>o</a:t>
            </a:r>
            <a:r>
              <a:rPr altLang="en-GB" b="1" lang="en-US"/>
              <a:t> </a:t>
            </a:r>
            <a:r>
              <a:rPr altLang="en-GB" b="1" lang="en-US"/>
              <a:t>k</a:t>
            </a:r>
            <a:r>
              <a:rPr altLang="en-GB" b="1" lang="en-US"/>
              <a:t>n</a:t>
            </a:r>
            <a:r>
              <a:rPr altLang="en-GB" b="1" lang="en-US"/>
              <a:t>o</a:t>
            </a:r>
            <a:r>
              <a:rPr altLang="en-GB" b="1" lang="en-US"/>
              <a:t>w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g</a:t>
            </a:r>
            <a:r>
              <a:rPr altLang="en-GB" b="1" lang="en-US"/>
              <a:t>a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e</a:t>
            </a:r>
            <a:r>
              <a:rPr altLang="en-GB" b="1" lang="en-US"/>
              <a:t>m</a:t>
            </a:r>
            <a:r>
              <a:rPr altLang="en-GB" b="1" lang="en-US"/>
              <a:t>b</a:t>
            </a:r>
            <a:r>
              <a:rPr altLang="en-GB" b="1" lang="en-US"/>
              <a:t>o</a:t>
            </a:r>
            <a:r>
              <a:rPr altLang="en-GB" b="1" lang="en-US"/>
              <a:t>l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m</a:t>
            </a:r>
            <a:r>
              <a:rPr altLang="en-GB" b="1" lang="en-US"/>
              <a:t>,</a:t>
            </a:r>
            <a:r>
              <a:rPr altLang="en-GB" b="1" lang="en-US"/>
              <a:t> 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l</a:t>
            </a:r>
            <a:r>
              <a:rPr altLang="en-GB" b="1" lang="en-US"/>
              <a:t>o</a:t>
            </a:r>
            <a:r>
              <a:rPr altLang="en-GB" b="1" lang="en-US"/>
              <a:t>o</a:t>
            </a:r>
            <a:r>
              <a:rPr altLang="en-GB" b="1" lang="en-US"/>
              <a:t>d</a:t>
            </a:r>
            <a:r>
              <a:rPr altLang="en-GB" b="1" lang="en-US"/>
              <a:t> </a:t>
            </a:r>
            <a:r>
              <a:rPr altLang="en-GB" b="1" lang="en-US"/>
              <a:t>v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e</a:t>
            </a:r>
            <a:r>
              <a:rPr altLang="en-GB" b="1" lang="en-US"/>
              <a:t>l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l</a:t>
            </a:r>
            <a:r>
              <a:rPr altLang="en-GB" b="1" lang="en-US"/>
              <a:t>o</a:t>
            </a:r>
            <a:r>
              <a:rPr altLang="en-GB" b="1" lang="en-US"/>
              <a:t>c</a:t>
            </a:r>
            <a:r>
              <a:rPr altLang="en-GB" b="1" lang="en-US"/>
              <a:t>k</a:t>
            </a:r>
            <a:r>
              <a:rPr altLang="en-GB" b="1" lang="en-US"/>
              <a:t>a</a:t>
            </a:r>
            <a:r>
              <a:rPr altLang="en-GB" b="1" lang="en-US"/>
              <a:t>g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u</a:t>
            </a:r>
            <a:r>
              <a:rPr altLang="en-GB" b="1" lang="en-US"/>
              <a:t>s</a:t>
            </a:r>
            <a:r>
              <a:rPr altLang="en-GB" b="1" lang="en-US"/>
              <a:t>e</a:t>
            </a:r>
            <a:r>
              <a:rPr altLang="en-GB" b="1" lang="en-US"/>
              <a:t>d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y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 </a:t>
            </a:r>
            <a:r>
              <a:rPr altLang="en-GB" b="1" lang="en-US"/>
              <a:t>m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n</a:t>
            </a:r>
            <a:r>
              <a:rPr altLang="en-GB" b="1" lang="en-US"/>
              <a:t>u</a:t>
            </a:r>
            <a:r>
              <a:rPr altLang="en-GB" b="1" lang="en-US"/>
              <a:t>b</a:t>
            </a:r>
            <a:r>
              <a:rPr altLang="en-GB" b="1" lang="en-US"/>
              <a:t>b</a:t>
            </a:r>
            <a:r>
              <a:rPr altLang="en-GB" b="1" lang="en-US"/>
              <a:t>l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i</a:t>
            </a:r>
            <a:r>
              <a:rPr altLang="en-GB" b="1" lang="en-US"/>
              <a:t>r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 </a:t>
            </a:r>
            <a:r>
              <a:rPr altLang="en-GB" b="1" lang="en-US"/>
              <a:t>g</a:t>
            </a:r>
            <a:r>
              <a:rPr altLang="en-GB" b="1" lang="en-US"/>
              <a:t>a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 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c</a:t>
            </a:r>
            <a:r>
              <a:rPr altLang="en-GB" b="1" lang="en-US"/>
              <a:t>i</a:t>
            </a:r>
            <a:r>
              <a:rPr altLang="en-GB" b="1" lang="en-US"/>
              <a:t>r</a:t>
            </a:r>
            <a:r>
              <a:rPr altLang="en-GB" b="1" lang="en-US"/>
              <a:t>c</a:t>
            </a:r>
            <a:r>
              <a:rPr altLang="en-GB" b="1" lang="en-US"/>
              <a:t>u</a:t>
            </a:r>
            <a:r>
              <a:rPr altLang="en-GB" b="1" lang="en-US"/>
              <a:t>l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y</a:t>
            </a:r>
            <a:r>
              <a:rPr altLang="en-GB" b="1" lang="en-US"/>
              <a:t> </a:t>
            </a:r>
            <a:r>
              <a:rPr altLang="en-GB" b="1" lang="en-US"/>
              <a:t>s</a:t>
            </a:r>
            <a:r>
              <a:rPr altLang="en-GB" b="1" lang="en-US"/>
              <a:t>y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e</a:t>
            </a:r>
            <a:r>
              <a:rPr altLang="en-GB" b="1" lang="en-US"/>
              <a:t>m</a:t>
            </a:r>
            <a:r>
              <a:rPr altLang="en-GB" b="1" lang="en-US"/>
              <a:t>.</a:t>
            </a:r>
            <a:endParaRPr lang="en-GB"/>
          </a:p>
          <a:p>
            <a:endParaRPr lang="en-GB"/>
          </a:p>
        </p:txBody>
      </p:sp>
      <p:sp>
        <p:nvSpPr>
          <p:cNvPr id="1048668" name=""/>
          <p:cNvSpPr>
            <a:spLocks noGrp="1"/>
          </p:cNvSpPr>
          <p:nvPr>
            <p:ph type="body" sz="half" idx="2"/>
          </p:nvPr>
        </p:nvSpPr>
        <p:spPr>
          <a:solidFill>
            <a:srgbClr val="FFCB00"/>
          </a:solidFill>
        </p:spPr>
        <p:txBody>
          <a:bodyPr/>
          <a:p>
            <a:r>
              <a:rPr altLang="en-GB" sz="4200" lang="en-US"/>
              <a:t>A</a:t>
            </a:r>
            <a:r>
              <a:rPr altLang="en-GB" sz="4200" lang="en-US"/>
              <a:t>I</a:t>
            </a:r>
            <a:r>
              <a:rPr altLang="en-GB" sz="4200" lang="en-US"/>
              <a:t>R</a:t>
            </a:r>
            <a:r>
              <a:rPr altLang="en-GB" sz="4200" lang="en-US"/>
              <a:t> </a:t>
            </a:r>
            <a:r>
              <a:rPr altLang="en-GB" sz="4200" lang="en-US"/>
              <a:t>E</a:t>
            </a:r>
            <a:r>
              <a:rPr altLang="en-GB" sz="4200" lang="en-US"/>
              <a:t>M</a:t>
            </a:r>
            <a:r>
              <a:rPr altLang="en-GB" sz="4200" lang="en-US"/>
              <a:t>B</a:t>
            </a:r>
            <a:r>
              <a:rPr altLang="en-GB" sz="4200" lang="en-US"/>
              <a:t>O</a:t>
            </a:r>
            <a:r>
              <a:rPr altLang="en-GB" sz="4200" lang="en-US"/>
              <a:t>L</a:t>
            </a:r>
            <a:r>
              <a:rPr altLang="en-GB" sz="4200" lang="en-US"/>
              <a:t>I</a:t>
            </a:r>
            <a:r>
              <a:rPr altLang="en-GB" sz="4200" lang="en-US"/>
              <a:t>S</a:t>
            </a:r>
            <a:r>
              <a:rPr altLang="en-GB" sz="4200" lang="en-US"/>
              <a:t>M</a:t>
            </a:r>
            <a:r>
              <a:rPr altLang="en-GB" sz="4200" lang="en-US"/>
              <a:t>:</a:t>
            </a: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75717"/>
          </a:xfrm>
          <a:solidFill>
            <a:srgbClr val="92D050"/>
          </a:solidFill>
        </p:spPr>
        <p:txBody>
          <a:bodyPr>
            <a:normAutofit fontScale="90000"/>
          </a:bodyPr>
          <a:p>
            <a:r>
              <a:rPr altLang="en-GB" b="1" lang="en-US"/>
              <a:t>E</a:t>
            </a:r>
            <a:r>
              <a:rPr altLang="en-GB" b="1" lang="en-US"/>
              <a:t>x</a:t>
            </a:r>
            <a:r>
              <a:rPr altLang="en-GB" b="1" lang="en-US"/>
              <a:t>p</a:t>
            </a:r>
            <a:r>
              <a:rPr altLang="en-GB" b="1" lang="en-US"/>
              <a:t>l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0" lang="en-US"/>
              <a:t>A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c</a:t>
            </a:r>
            <a:r>
              <a:rPr altLang="en-GB" b="0" lang="en-US"/>
              <a:t>u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g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,</a:t>
            </a:r>
            <a:r>
              <a:rPr altLang="en-GB" b="0" lang="en-US"/>
              <a:t>l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x</a:t>
            </a:r>
            <a:r>
              <a:rPr altLang="en-GB" b="0" lang="en-US"/>
              <a:t>p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j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y</a:t>
            </a:r>
            <a:r>
              <a:rPr altLang="en-GB" b="0" lang="en-US"/>
              <a:t>,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m</a:t>
            </a:r>
            <a:r>
              <a:rPr altLang="en-GB" b="0" lang="en-US"/>
              <a:t>p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,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e</a:t>
            </a:r>
            <a:r>
              <a:rPr altLang="en-GB" b="0" lang="en-US"/>
              <a:t>w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.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u</a:t>
            </a:r>
            <a:r>
              <a:rPr altLang="en-GB" b="0" lang="en-US"/>
              <a:t>f</a:t>
            </a:r>
            <a:r>
              <a:rPr altLang="en-GB" b="0" lang="en-US"/>
              <a:t>f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i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g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m</a:t>
            </a:r>
            <a:r>
              <a:rPr altLang="en-GB" b="0" lang="en-US"/>
              <a:t>b</a:t>
            </a:r>
            <a:r>
              <a:rPr altLang="en-GB" b="0" lang="en-US"/>
              <a:t>o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m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q</a:t>
            </a:r>
            <a:r>
              <a:rPr altLang="en-GB" b="0" lang="en-US"/>
              <a:t>u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l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x</a:t>
            </a:r>
            <a:r>
              <a:rPr altLang="en-GB" b="0" lang="en-US"/>
              <a:t>p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j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y</a:t>
            </a:r>
            <a:r>
              <a:rPr altLang="en-GB" b="0" lang="en-US"/>
              <a:t>.</a:t>
            </a:r>
            <a:r>
              <a:rPr altLang="en-GB" b="0" lang="en-US"/>
              <a:t>b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g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o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y</a:t>
            </a:r>
            <a:r>
              <a:rPr altLang="en-GB" b="0" lang="en-US"/>
              <a:t>s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l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u</a:t>
            </a:r>
            <a:r>
              <a:rPr altLang="en-GB" b="0" lang="en-US"/>
              <a:t>l</a:t>
            </a:r>
            <a:r>
              <a:rPr altLang="en-GB" b="0" lang="en-US"/>
              <a:t>m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u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"/>
          <p:cNvSpPr>
            <a:spLocks noGrp="1"/>
          </p:cNvSpPr>
          <p:nvPr>
            <p:ph type="title"/>
          </p:nvPr>
        </p:nvSpPr>
        <p:spPr>
          <a:xfrm>
            <a:off x="515723" y="2628899"/>
            <a:ext cx="2949178" cy="1600200"/>
          </a:xfrm>
          <a:solidFill>
            <a:srgbClr val="65FF65"/>
          </a:solidFill>
        </p:spPr>
        <p:txBody>
          <a:bodyPr/>
          <a:p>
            <a:r>
              <a:rPr altLang="en-GB" b="1" lang="en-US"/>
              <a:t>S</a:t>
            </a:r>
            <a:r>
              <a:rPr altLang="en-GB" b="1" lang="en-US"/>
              <a:t>Y</a:t>
            </a:r>
            <a:r>
              <a:rPr altLang="en-GB" b="1" lang="en-US"/>
              <a:t>M</a:t>
            </a:r>
            <a:r>
              <a:rPr altLang="en-GB" b="1" lang="en-US"/>
              <a:t>P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M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endParaRPr lang="en-GB"/>
          </a:p>
        </p:txBody>
      </p:sp>
      <p:sp>
        <p:nvSpPr>
          <p:cNvPr id="1048671" name=""/>
          <p:cNvSpPr>
            <a:spLocks noGrp="1"/>
          </p:cNvSpPr>
          <p:nvPr>
            <p:ph idx="1"/>
          </p:nvPr>
        </p:nvSpPr>
        <p:spPr>
          <a:solidFill>
            <a:srgbClr val="CCFECC"/>
          </a:solidFill>
        </p:spPr>
        <p:txBody>
          <a:bodyPr>
            <a:normAutofit fontScale="56250" lnSpcReduction="20000"/>
          </a:bodyPr>
          <a:p>
            <a:r>
              <a:rPr altLang="en-GB" b="1" lang="en-US"/>
              <a:t>H</a:t>
            </a:r>
            <a:r>
              <a:rPr altLang="en-GB" b="1" lang="en-US"/>
              <a:t>Y</a:t>
            </a:r>
            <a:r>
              <a:rPr altLang="en-GB" b="1" lang="en-US"/>
              <a:t>P</a:t>
            </a:r>
            <a:r>
              <a:rPr altLang="en-GB" b="1" lang="en-US"/>
              <a:t>O</a:t>
            </a:r>
            <a:r>
              <a:rPr altLang="en-GB" b="1" lang="en-US"/>
              <a:t>T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endParaRPr lang="en-GB"/>
          </a:p>
          <a:p>
            <a:r>
              <a:rPr altLang="en-GB" b="1" lang="en-US"/>
              <a:t>S</a:t>
            </a:r>
            <a:r>
              <a:rPr altLang="en-GB" b="1" lang="en-US"/>
              <a:t>H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T</a:t>
            </a:r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endParaRPr lang="en-GB"/>
          </a:p>
          <a:p>
            <a:r>
              <a:rPr altLang="en-GB" b="1" lang="en-US"/>
              <a:t>L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c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s</a:t>
            </a:r>
            <a:r>
              <a:rPr altLang="en-GB" b="1" lang="en-US"/>
              <a:t>c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u</a:t>
            </a:r>
            <a:r>
              <a:rPr altLang="en-GB" b="1" lang="en-US"/>
              <a:t>s</a:t>
            </a:r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endParaRPr lang="en-GB"/>
          </a:p>
          <a:p>
            <a:r>
              <a:rPr altLang="en-GB" b="1" lang="en-US"/>
              <a:t>C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g</a:t>
            </a:r>
            <a:endParaRPr lang="en-GB"/>
          </a:p>
          <a:p>
            <a:r>
              <a:rPr altLang="en-GB" b="1" lang="en-US"/>
              <a:t>V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g</a:t>
            </a:r>
            <a:r>
              <a:rPr altLang="en-GB" b="1" lang="en-US"/>
              <a:t>o</a:t>
            </a:r>
            <a:endParaRPr lang="en-GB"/>
          </a:p>
          <a:p>
            <a:r>
              <a:rPr altLang="en-GB" b="1" lang="en-US"/>
              <a:t>C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v</a:t>
            </a:r>
            <a:r>
              <a:rPr altLang="en-GB" b="1" lang="en-US"/>
              <a:t>u</a:t>
            </a:r>
            <a:r>
              <a:rPr altLang="en-GB" b="1" lang="en-US"/>
              <a:t>l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endParaRPr lang="en-GB"/>
          </a:p>
          <a:p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m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s</a:t>
            </a:r>
            <a:endParaRPr lang="en-GB"/>
          </a:p>
          <a:p>
            <a:r>
              <a:rPr altLang="en-GB" b="1" lang="en-US"/>
              <a:t>L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c</a:t>
            </a:r>
            <a:r>
              <a:rPr altLang="en-GB" b="1" lang="en-US"/>
              <a:t>o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d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endParaRPr lang="en-GB"/>
          </a:p>
          <a:p>
            <a:r>
              <a:rPr altLang="en-GB" b="1" lang="en-US"/>
              <a:t>L</a:t>
            </a:r>
            <a:r>
              <a:rPr altLang="en-GB" b="1" lang="en-US"/>
              <a:t>o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c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l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o</a:t>
            </a:r>
            <a:r>
              <a:rPr altLang="en-GB" b="1" lang="en-US"/>
              <a:t>d</a:t>
            </a:r>
            <a:r>
              <a:rPr altLang="en-GB" b="1" lang="en-US"/>
              <a:t>y</a:t>
            </a:r>
            <a:r>
              <a:rPr altLang="en-GB" b="1" lang="en-US"/>
              <a:t> </a:t>
            </a:r>
            <a:r>
              <a:rPr altLang="en-GB" b="1" lang="en-US"/>
              <a:t>f</a:t>
            </a:r>
            <a:r>
              <a:rPr altLang="en-GB" b="1" lang="en-US"/>
              <a:t>u</a:t>
            </a:r>
            <a:r>
              <a:rPr altLang="en-GB" b="1" lang="en-US"/>
              <a:t>n</a:t>
            </a:r>
            <a:r>
              <a:rPr altLang="en-GB" b="1" lang="en-US"/>
              <a:t>c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endParaRPr lang="en-GB"/>
          </a:p>
          <a:p>
            <a:r>
              <a:rPr altLang="en-GB" b="1" lang="en-US"/>
              <a:t>E</a:t>
            </a:r>
            <a:r>
              <a:rPr altLang="en-GB" b="1" lang="en-US"/>
              <a:t>x</a:t>
            </a:r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m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f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g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endParaRPr lang="en-GB"/>
          </a:p>
          <a:p>
            <a:r>
              <a:rPr altLang="en-GB" b="1" lang="en-US"/>
              <a:t>W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k</a:t>
            </a:r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 </a:t>
            </a:r>
            <a:r>
              <a:rPr altLang="en-GB" b="1" lang="en-US"/>
              <a:t>in</a:t>
            </a:r>
            <a:r>
              <a:rPr altLang="en-GB" b="1" lang="en-US"/>
              <a:t> 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e</a:t>
            </a:r>
            <a:r>
              <a:rPr altLang="en-GB" b="1" lang="en-US"/>
              <a:t>x</a:t>
            </a:r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m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endParaRPr lang="en-GB"/>
          </a:p>
          <a:p>
            <a:r>
              <a:rPr altLang="en-GB" b="1" lang="en-US"/>
              <a:t>A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f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b</a:t>
            </a:r>
            <a:r>
              <a:rPr altLang="en-GB" b="1" lang="en-US"/>
              <a:t>n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m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 </a:t>
            </a:r>
            <a:r>
              <a:rPr altLang="en-GB" b="1" lang="en-US"/>
              <a:t>s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s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endParaRPr lang="en-GB"/>
          </a:p>
          <a:p>
            <a:r>
              <a:rPr altLang="en-GB" b="1" lang="en-US"/>
              <a:t>V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u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b</a:t>
            </a:r>
            <a:r>
              <a:rPr altLang="en-GB" b="1" lang="en-US"/>
              <a:t>n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m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endParaRPr lang="en-GB"/>
          </a:p>
          <a:p>
            <a:r>
              <a:rPr altLang="en-GB" b="1" lang="en-US"/>
              <a:t>P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s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y</a:t>
            </a:r>
            <a:r>
              <a:rPr altLang="en-GB" b="1" lang="en-US"/>
              <a:t> </a:t>
            </a:r>
            <a:r>
              <a:rPr altLang="en-GB" b="1" lang="en-US"/>
              <a:t>c</a:t>
            </a:r>
            <a:r>
              <a:rPr altLang="en-GB" b="1" lang="en-US"/>
              <a:t>h</a:t>
            </a:r>
            <a:r>
              <a:rPr altLang="en-GB" b="1" lang="en-US"/>
              <a:t>a</a:t>
            </a:r>
            <a:r>
              <a:rPr altLang="en-GB" b="1" lang="en-US"/>
              <a:t>n</a:t>
            </a:r>
            <a:r>
              <a:rPr altLang="en-GB" b="1" lang="en-US"/>
              <a:t>g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endParaRPr lang="en-GB"/>
          </a:p>
          <a:p>
            <a:r>
              <a:rPr altLang="en-GB" b="1" lang="en-US"/>
              <a:t>N</a:t>
            </a:r>
            <a:r>
              <a:rPr altLang="en-GB" b="1" lang="en-US"/>
              <a:t>a</a:t>
            </a:r>
            <a:r>
              <a:rPr altLang="en-GB" b="1" lang="en-US"/>
              <a:t>u</a:t>
            </a:r>
            <a:r>
              <a:rPr altLang="en-GB" b="1" lang="en-US"/>
              <a:t>s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 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 </a:t>
            </a:r>
            <a:r>
              <a:rPr altLang="en-GB" b="1" lang="en-US"/>
              <a:t>v</a:t>
            </a:r>
            <a:r>
              <a:rPr altLang="en-GB" b="1" lang="en-US"/>
              <a:t>o</a:t>
            </a:r>
            <a:r>
              <a:rPr altLang="en-GB" b="1" lang="en-US"/>
              <a:t>m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g</a:t>
            </a:r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"/>
          <p:cNvSpPr>
            <a:spLocks noGrp="1"/>
          </p:cNvSpPr>
          <p:nvPr>
            <p:ph type="title"/>
          </p:nvPr>
        </p:nvSpPr>
        <p:spPr>
          <a:xfrm>
            <a:off x="717763" y="2628899"/>
            <a:ext cx="2949178" cy="1600200"/>
          </a:xfrm>
          <a:solidFill>
            <a:srgbClr val="FFC000"/>
          </a:solidFill>
        </p:spPr>
        <p:txBody>
          <a:bodyPr/>
          <a:p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U</a:t>
            </a:r>
            <a:r>
              <a:rPr altLang="en-GB" b="1" lang="en-US"/>
              <a:t>S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endParaRPr lang="en-GB"/>
          </a:p>
        </p:txBody>
      </p:sp>
      <p:sp>
        <p:nvSpPr>
          <p:cNvPr id="1048673" name="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84375" lnSpcReduction="20000"/>
          </a:bodyPr>
          <a:p>
            <a:r>
              <a:rPr altLang="en-GB" b="1" lang="en-US"/>
              <a:t>S</a:t>
            </a:r>
            <a:r>
              <a:rPr altLang="en-GB" b="1" lang="en-US"/>
              <a:t>U</a:t>
            </a:r>
            <a:r>
              <a:rPr altLang="en-GB" b="1" lang="en-US"/>
              <a:t>R</a:t>
            </a:r>
            <a:r>
              <a:rPr altLang="en-GB" b="1" lang="en-US"/>
              <a:t>G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Y</a:t>
            </a:r>
            <a:r>
              <a:rPr altLang="en-GB" b="1" lang="en-US"/>
              <a:t>:</a:t>
            </a:r>
            <a:r>
              <a:rPr altLang="en-GB" b="0" lang="en-US"/>
              <a:t>S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m</a:t>
            </a:r>
            <a:r>
              <a:rPr altLang="en-GB" b="0" lang="en-US"/>
              <a:t>o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g</a:t>
            </a:r>
            <a:r>
              <a:rPr altLang="en-GB" b="0" lang="en-US"/>
              <a:t>e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l</a:t>
            </a:r>
            <a:r>
              <a:rPr altLang="en-GB" b="0" lang="en-US"/>
              <a:t>o</a:t>
            </a:r>
            <a:r>
              <a:rPr altLang="en-GB" b="0" lang="en-US"/>
              <a:t>o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c</a:t>
            </a:r>
            <a:r>
              <a:rPr altLang="en-GB" b="0" lang="en-US"/>
              <a:t>u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c</a:t>
            </a:r>
            <a:r>
              <a:rPr altLang="en-GB" b="0" lang="en-US"/>
              <a:t>c</a:t>
            </a:r>
            <a:r>
              <a:rPr altLang="en-GB" b="0" lang="en-US"/>
              <a:t>i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g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endParaRPr lang="en-GB"/>
          </a:p>
          <a:p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O</a:t>
            </a:r>
            <a:r>
              <a:rPr altLang="en-GB" b="1" lang="en-US"/>
              <a:t>M</a:t>
            </a:r>
            <a:r>
              <a:rPr altLang="en-GB" b="1" lang="en-US"/>
              <a:t>P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 </a:t>
            </a:r>
            <a:r>
              <a:rPr altLang="en-GB" b="1" lang="en-US"/>
              <a:t>I</a:t>
            </a:r>
            <a:r>
              <a:rPr altLang="en-GB" b="1" lang="en-US"/>
              <a:t>L</a:t>
            </a:r>
            <a:r>
              <a:rPr altLang="en-GB" b="1" lang="en-US"/>
              <a:t>L</a:t>
            </a:r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r>
              <a:rPr altLang="en-GB" b="0" lang="en-US"/>
              <a:t> </a:t>
            </a:r>
            <a:r>
              <a:rPr altLang="en-GB" b="0" lang="en-US"/>
              <a:t>G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m</a:t>
            </a:r>
            <a:r>
              <a:rPr altLang="en-GB" b="0" lang="en-US"/>
              <a:t>b</a:t>
            </a:r>
            <a:r>
              <a:rPr altLang="en-GB" b="0" lang="en-US"/>
              <a:t>o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v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u</a:t>
            </a:r>
            <a:r>
              <a:rPr altLang="en-GB" b="0" lang="en-US"/>
              <a:t>f</a:t>
            </a:r>
            <a:r>
              <a:rPr altLang="en-GB" b="0" lang="en-US"/>
              <a:t>f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w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w</a:t>
            </a:r>
            <a:r>
              <a:rPr altLang="en-GB" b="0" lang="en-US"/>
              <a:t>h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g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m</a:t>
            </a:r>
            <a:r>
              <a:rPr altLang="en-GB" b="0" lang="en-US"/>
              <a:t>b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s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p</a:t>
            </a:r>
            <a:r>
              <a:rPr altLang="en-GB" b="0" lang="en-US"/>
              <a:t>p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w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c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w</a:t>
            </a:r>
            <a:r>
              <a:rPr altLang="en-GB" b="0" lang="en-US"/>
              <a:t>a</a:t>
            </a:r>
            <a:r>
              <a:rPr altLang="en-GB" b="0" lang="en-US"/>
              <a:t>y</a:t>
            </a:r>
            <a:r>
              <a:rPr altLang="en-GB" b="0" lang="en-US"/>
              <a:t>s</a:t>
            </a:r>
            <a:r>
              <a:rPr altLang="en-GB" b="0" lang="en-US"/>
              <a:t>.</a:t>
            </a:r>
            <a:r>
              <a:rPr altLang="en-GB" b="0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"/>
          <p:cNvSpPr>
            <a:spLocks noGrp="1"/>
          </p:cNvSpPr>
          <p:nvPr>
            <p:ph type="title"/>
          </p:nvPr>
        </p:nvSpPr>
        <p:spPr>
          <a:xfrm>
            <a:off x="522379" y="2628900"/>
            <a:ext cx="2949178" cy="1600200"/>
          </a:xfrm>
          <a:solidFill>
            <a:srgbClr val="FFC000"/>
          </a:solidFill>
        </p:spPr>
        <p:txBody>
          <a:bodyPr/>
          <a:p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U</a:t>
            </a:r>
            <a:r>
              <a:rPr altLang="en-GB" b="1" lang="en-US"/>
              <a:t>S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endParaRPr lang="en-GB"/>
          </a:p>
        </p:txBody>
      </p:sp>
      <p:sp>
        <p:nvSpPr>
          <p:cNvPr id="1048675" name="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3750" lnSpcReduction="20000"/>
          </a:bodyPr>
          <a:p>
            <a:r>
              <a:rPr altLang="en-GB" b="1" lang="en-US"/>
              <a:t>P</a:t>
            </a:r>
            <a:r>
              <a:rPr altLang="en-GB" b="1" lang="en-US"/>
              <a:t>U</a:t>
            </a:r>
            <a:r>
              <a:rPr altLang="en-GB" b="1" lang="en-US"/>
              <a:t>L</a:t>
            </a:r>
            <a:r>
              <a:rPr altLang="en-GB" b="1" lang="en-US"/>
              <a:t>M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A</a:t>
            </a:r>
            <a:r>
              <a:rPr altLang="en-GB" b="1" lang="en-US"/>
              <a:t>R</a:t>
            </a:r>
            <a:r>
              <a:rPr altLang="en-GB" b="1" lang="en-US"/>
              <a:t>Y</a:t>
            </a:r>
            <a:r>
              <a:rPr altLang="en-GB" b="1" lang="en-US"/>
              <a:t> </a:t>
            </a:r>
            <a:r>
              <a:rPr altLang="en-GB" b="1" lang="en-US"/>
              <a:t>B</a:t>
            </a:r>
            <a:r>
              <a:rPr altLang="en-GB" b="1" lang="en-US"/>
              <a:t>A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A</a:t>
            </a:r>
            <a:r>
              <a:rPr altLang="en-GB" b="1" lang="en-US"/>
              <a:t>U</a:t>
            </a:r>
            <a:r>
              <a:rPr altLang="en-GB" b="1" lang="en-US"/>
              <a:t>M</a:t>
            </a:r>
            <a:r>
              <a:rPr altLang="en-GB" b="1" lang="en-US"/>
              <a:t>A</a:t>
            </a:r>
            <a:r>
              <a:rPr altLang="en-GB" b="1" lang="en-US"/>
              <a:t>:</a:t>
            </a:r>
            <a:r>
              <a:rPr altLang="en-GB" b="0" lang="en-US"/>
              <a:t>A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u</a:t>
            </a:r>
            <a:r>
              <a:rPr altLang="en-GB" b="0" lang="en-US"/>
              <a:t>b</a:t>
            </a:r>
            <a:r>
              <a:rPr altLang="en-GB" b="0" lang="en-US"/>
              <a:t>b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l</a:t>
            </a:r>
            <a:r>
              <a:rPr altLang="en-GB" b="0" lang="en-US"/>
              <a:t>o</a:t>
            </a:r>
            <a:r>
              <a:rPr altLang="en-GB" b="0" lang="en-US"/>
              <a:t>o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u</a:t>
            </a:r>
            <a:r>
              <a:rPr altLang="en-GB" b="0" lang="en-US"/>
              <a:t>l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g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u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l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f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a</a:t>
            </a:r>
            <a:r>
              <a:rPr altLang="en-GB" b="0" lang="en-US"/>
              <a:t>c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l</a:t>
            </a:r>
            <a:r>
              <a:rPr altLang="en-GB" b="0" lang="en-US"/>
              <a:t>u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r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t</a:t>
            </a:r>
            <a:endParaRPr lang="en-GB"/>
          </a:p>
          <a:p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O</a:t>
            </a:r>
            <a:r>
              <a:rPr altLang="en-GB" b="1" lang="en-US"/>
              <a:t>M</a:t>
            </a:r>
            <a:r>
              <a:rPr altLang="en-GB" b="1" lang="en-US"/>
              <a:t>P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 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C</a:t>
            </a:r>
            <a:r>
              <a:rPr altLang="en-GB" b="1" lang="en-US"/>
              <a:t>K</a:t>
            </a:r>
            <a:r>
              <a:rPr altLang="en-GB" b="1" lang="en-US"/>
              <a:t>N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S</a:t>
            </a:r>
            <a:endParaRPr lang="en-GB"/>
          </a:p>
          <a:p>
            <a:r>
              <a:rPr altLang="en-GB" b="1" lang="en-US"/>
              <a:t>D</a:t>
            </a:r>
            <a:r>
              <a:rPr altLang="en-GB" b="1" lang="en-US"/>
              <a:t>I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T</a:t>
            </a:r>
            <a:r>
              <a:rPr altLang="en-GB" b="1" lang="en-US"/>
              <a:t> 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J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"/>
          <p:cNvSpPr>
            <a:spLocks noGrp="1"/>
          </p:cNvSpPr>
          <p:nvPr>
            <p:ph type="title"/>
          </p:nvPr>
        </p:nvSpPr>
        <p:spPr>
          <a:xfrm>
            <a:off x="434456" y="2628899"/>
            <a:ext cx="2949178" cy="1600200"/>
          </a:xfrm>
          <a:solidFill>
            <a:srgbClr val="92D050"/>
          </a:solidFill>
        </p:spPr>
        <p:txBody>
          <a:bodyPr/>
          <a:p>
            <a:r>
              <a:rPr altLang="en-GB" b="1" lang="en-US"/>
              <a:t>R</a:t>
            </a:r>
            <a:r>
              <a:rPr altLang="en-GB" b="1" lang="en-US"/>
              <a:t>I</a:t>
            </a:r>
            <a:r>
              <a:rPr altLang="en-GB" b="1" lang="en-US"/>
              <a:t>S</a:t>
            </a:r>
            <a:r>
              <a:rPr altLang="en-GB" b="1" lang="en-US"/>
              <a:t>K</a:t>
            </a:r>
            <a:r>
              <a:rPr altLang="en-GB" b="1" lang="en-US"/>
              <a:t> </a:t>
            </a:r>
            <a:r>
              <a:rPr altLang="en-GB" b="1" lang="en-US"/>
              <a:t>F</a:t>
            </a:r>
            <a:r>
              <a:rPr altLang="en-GB" b="1" lang="en-US"/>
              <a:t>A</a:t>
            </a:r>
            <a:r>
              <a:rPr altLang="en-GB" b="1" lang="en-US"/>
              <a:t>C</a:t>
            </a:r>
            <a:r>
              <a:rPr altLang="en-GB" b="1" lang="en-US"/>
              <a:t>T</a:t>
            </a:r>
            <a:r>
              <a:rPr altLang="en-GB" b="1" lang="en-US"/>
              <a:t>O</a:t>
            </a:r>
            <a:r>
              <a:rPr altLang="en-GB" b="1" lang="en-US"/>
              <a:t>R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endParaRPr lang="en-GB"/>
          </a:p>
        </p:txBody>
      </p:sp>
      <p:sp>
        <p:nvSpPr>
          <p:cNvPr id="1048677" name="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p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w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is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y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y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"/>
          <p:cNvSpPr>
            <a:spLocks noGrp="1"/>
          </p:cNvSpPr>
          <p:nvPr>
            <p:ph type="title"/>
          </p:nvPr>
        </p:nvSpPr>
        <p:spPr>
          <a:xfrm>
            <a:off x="493071" y="2628899"/>
            <a:ext cx="2949178" cy="1600200"/>
          </a:xfrm>
          <a:solidFill>
            <a:srgbClr val="FFC000"/>
          </a:solidFill>
        </p:spPr>
        <p:txBody>
          <a:bodyPr/>
          <a:p>
            <a:r>
              <a:rPr altLang="en-GB" b="1" lang="en-US"/>
              <a:t>M</a:t>
            </a:r>
            <a:r>
              <a:rPr altLang="en-GB" b="1" lang="en-US"/>
              <a:t>E</a:t>
            </a:r>
            <a:r>
              <a:rPr altLang="en-GB" b="1" lang="en-US"/>
              <a:t>C</a:t>
            </a:r>
            <a:r>
              <a:rPr altLang="en-GB" b="1" lang="en-US"/>
              <a:t>H</a:t>
            </a:r>
            <a:r>
              <a:rPr altLang="en-GB" b="1" lang="en-US"/>
              <a:t>A</a:t>
            </a:r>
            <a:r>
              <a:rPr altLang="en-GB" b="1" lang="en-US"/>
              <a:t>N</a:t>
            </a:r>
            <a:r>
              <a:rPr altLang="en-GB" b="1" lang="en-US"/>
              <a:t>N</a:t>
            </a:r>
            <a:r>
              <a:rPr altLang="en-GB" b="1" lang="en-US"/>
              <a:t>I</a:t>
            </a:r>
            <a:r>
              <a:rPr altLang="en-GB" b="1" lang="en-US"/>
              <a:t>M</a:t>
            </a:r>
            <a:r>
              <a:rPr altLang="en-GB" b="1" lang="en-US"/>
              <a:t>S</a:t>
            </a:r>
            <a:r>
              <a:rPr altLang="en-GB" b="1" lang="en-US"/>
              <a:t>:</a:t>
            </a:r>
            <a:endParaRPr lang="en-GB"/>
          </a:p>
        </p:txBody>
      </p:sp>
      <p:pic>
        <p:nvPicPr>
          <p:cNvPr id="2097152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3183" r="3183"/>
          <a:stretch>
            <a:fillRect/>
          </a:stretch>
        </p:blipFill>
        <p:spPr>
          <a:xfrm>
            <a:off x="3911227" y="1297684"/>
            <a:ext cx="4605314" cy="456336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"/>
          <p:cNvSpPr>
            <a:spLocks noGrp="1"/>
          </p:cNvSpPr>
          <p:nvPr>
            <p:ph type="title"/>
          </p:nvPr>
        </p:nvSpPr>
        <p:spPr>
          <a:xfrm>
            <a:off x="472004" y="2628900"/>
            <a:ext cx="2949178" cy="1600200"/>
          </a:xfrm>
          <a:solidFill>
            <a:srgbClr val="FFC000"/>
          </a:solidFill>
        </p:spPr>
        <p:txBody>
          <a:bodyPr/>
          <a:p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:</a:t>
            </a:r>
            <a:endParaRPr lang="en-GB"/>
          </a:p>
        </p:txBody>
      </p:sp>
      <p:pic>
        <p:nvPicPr>
          <p:cNvPr id="2097153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8756" b="8756"/>
          <a:stretch>
            <a:fillRect/>
          </a:stretch>
        </p:blipFill>
        <p:spPr>
          <a:xfrm>
            <a:off x="4068313" y="945493"/>
            <a:ext cx="4661485" cy="492032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"/>
          <p:cNvSpPr>
            <a:spLocks noGrp="1"/>
          </p:cNvSpPr>
          <p:nvPr>
            <p:ph type="title"/>
          </p:nvPr>
        </p:nvSpPr>
        <p:spPr>
          <a:xfrm>
            <a:off x="566478" y="2628899"/>
            <a:ext cx="2949178" cy="1600200"/>
          </a:xfrm>
          <a:solidFill>
            <a:srgbClr val="92D050"/>
          </a:solidFill>
        </p:spPr>
        <p:txBody>
          <a:bodyPr/>
          <a:p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M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T</a:t>
            </a:r>
            <a:r>
              <a:rPr altLang="en-GB" b="1" lang="en-US"/>
              <a:t>:</a:t>
            </a:r>
            <a:endParaRPr lang="en-GB"/>
          </a:p>
        </p:txBody>
      </p:sp>
      <p:pic>
        <p:nvPicPr>
          <p:cNvPr id="2097154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12951" b="12951"/>
          <a:stretch>
            <a:fillRect/>
          </a:stretch>
        </p:blipFill>
        <p:spPr>
          <a:xfrm>
            <a:off x="4200915" y="835811"/>
            <a:ext cx="4629150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>
            <a:spLocks noGrp="1"/>
          </p:cNvSpPr>
          <p:nvPr>
            <p:ph type="title"/>
          </p:nvPr>
        </p:nvSpPr>
        <p:spPr>
          <a:xfrm>
            <a:off x="0" y="2628900"/>
            <a:ext cx="2949178" cy="1600200"/>
          </a:xfrm>
          <a:solidFill>
            <a:srgbClr val="92D050"/>
          </a:solidFill>
        </p:spPr>
        <p:txBody>
          <a:bodyPr/>
          <a:p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O</a:t>
            </a:r>
            <a:r>
              <a:rPr altLang="en-GB" b="1" lang="en-US"/>
              <a:t>P</a:t>
            </a:r>
            <a:r>
              <a:rPr altLang="en-GB" b="1" lang="en-US"/>
              <a:t>H</a:t>
            </a:r>
            <a:r>
              <a:rPr altLang="en-GB" b="1" lang="en-US"/>
              <a:t>Y</a:t>
            </a:r>
            <a:r>
              <a:rPr altLang="en-GB" b="1" lang="en-US"/>
              <a:t>:</a:t>
            </a:r>
            <a:endParaRPr lang="en-GB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8933" r="8933"/>
          <a:stretch>
            <a:fillRect/>
          </a:stretch>
        </p:blipFill>
        <p:spPr>
          <a:xfrm>
            <a:off x="3864765" y="613002"/>
            <a:ext cx="4625787" cy="5631995"/>
          </a:xfrm>
          <a:prstGeom prst="rect"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"/>
          <p:cNvSpPr>
            <a:spLocks noGrp="1"/>
          </p:cNvSpPr>
          <p:nvPr>
            <p:ph type="title"/>
          </p:nvPr>
        </p:nvSpPr>
        <p:spPr>
          <a:xfrm>
            <a:off x="414917" y="2628899"/>
            <a:ext cx="2949178" cy="1600200"/>
          </a:xfrm>
          <a:solidFill>
            <a:srgbClr val="92D050"/>
          </a:solidFill>
        </p:spPr>
        <p:txBody>
          <a:bodyPr/>
          <a:p>
            <a:r>
              <a:rPr altLang="en-GB" b="1" lang="en-US"/>
              <a:t>T</a:t>
            </a:r>
            <a:r>
              <a:rPr altLang="en-GB" b="1" lang="en-US"/>
              <a:t>R</a:t>
            </a:r>
            <a:r>
              <a:rPr altLang="en-GB" b="1" lang="en-US"/>
              <a:t>E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M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T</a:t>
            </a:r>
            <a:r>
              <a:rPr altLang="en-GB" b="1" lang="en-US"/>
              <a:t>:</a:t>
            </a:r>
            <a:endParaRPr lang="en-GB"/>
          </a:p>
        </p:txBody>
      </p:sp>
      <p:pic>
        <p:nvPicPr>
          <p:cNvPr id="2097155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949" r="949"/>
          <a:stretch>
            <a:fillRect/>
          </a:stretch>
        </p:blipFill>
        <p:spPr>
          <a:xfrm>
            <a:off x="3644667" y="857394"/>
            <a:ext cx="4839888" cy="5143211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"/>
          <p:cNvSpPr>
            <a:spLocks noGrp="1"/>
          </p:cNvSpPr>
          <p:nvPr>
            <p:ph type="title"/>
          </p:nvPr>
        </p:nvSpPr>
        <p:spPr>
          <a:xfrm>
            <a:off x="219533" y="2628900"/>
            <a:ext cx="2949178" cy="1600200"/>
          </a:xfrm>
          <a:solidFill>
            <a:srgbClr val="FFC000"/>
          </a:solidFill>
        </p:spPr>
        <p:txBody>
          <a:bodyPr/>
          <a:p>
            <a:r>
              <a:rPr altLang="en-GB" b="1" lang="en-US"/>
              <a:t>A</a:t>
            </a:r>
            <a:r>
              <a:rPr altLang="en-GB" b="1" lang="en-US"/>
              <a:t>I</a:t>
            </a:r>
            <a:r>
              <a:rPr altLang="en-GB" b="1" lang="en-US"/>
              <a:t>R</a:t>
            </a:r>
            <a:r>
              <a:rPr altLang="en-GB" b="1" lang="en-US"/>
              <a:t> </a:t>
            </a:r>
            <a:r>
              <a:rPr altLang="en-GB" b="1" lang="en-US"/>
              <a:t>E</a:t>
            </a:r>
            <a:r>
              <a:rPr altLang="en-GB" b="1" lang="en-US"/>
              <a:t>M</a:t>
            </a:r>
            <a:r>
              <a:rPr altLang="en-GB" b="1" lang="en-US"/>
              <a:t>B</a:t>
            </a:r>
            <a:r>
              <a:rPr altLang="en-GB" b="1" lang="en-US"/>
              <a:t>O</a:t>
            </a:r>
            <a:r>
              <a:rPr altLang="en-GB" b="1" lang="en-US"/>
              <a:t>L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M</a:t>
            </a:r>
            <a:r>
              <a:rPr altLang="en-GB" b="1" lang="en-US"/>
              <a:t>:</a:t>
            </a:r>
            <a:endParaRPr lang="en-GB"/>
          </a:p>
        </p:txBody>
      </p:sp>
      <p:pic>
        <p:nvPicPr>
          <p:cNvPr id="2097164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508" r="2508"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"/>
          <p:cNvSpPr>
            <a:spLocks noGrp="1"/>
          </p:cNvSpPr>
          <p:nvPr>
            <p:ph type="title"/>
          </p:nvPr>
        </p:nvSpPr>
        <p:spPr>
          <a:xfrm>
            <a:off x="790105" y="2939871"/>
            <a:ext cx="7886700" cy="1325563"/>
          </a:xfrm>
          <a:solidFill>
            <a:srgbClr val="C00000"/>
          </a:solidFill>
        </p:spPr>
        <p:txBody>
          <a:bodyPr/>
          <a:p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E</a:t>
            </a:r>
            <a:r>
              <a:rPr altLang="en-GB" b="1" lang="en-US"/>
              <a:t> </a:t>
            </a:r>
            <a:r>
              <a:rPr altLang="en-GB" b="1" lang="en-US"/>
              <a:t> </a:t>
            </a:r>
            <a:r>
              <a:rPr altLang="en-GB" b="1" lang="en-US"/>
              <a:t>E</a:t>
            </a:r>
            <a:r>
              <a:rPr altLang="en-GB" b="1" lang="en-US"/>
              <a:t>N</a:t>
            </a:r>
            <a:r>
              <a:rPr altLang="en-GB" b="1" lang="en-US"/>
              <a:t>D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p>
            <a:r>
              <a:rPr altLang="en-GB" b="1" lang="en-US"/>
              <a:t>Q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1</a:t>
            </a:r>
            <a:endParaRPr lang="en-GB"/>
          </a:p>
        </p:txBody>
      </p:sp>
      <p:sp>
        <p:nvSpPr>
          <p:cNvPr id="1048595" name="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50000" lnSpcReduction="20000"/>
          </a:bodyPr>
          <a:p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f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0" sz="3000" lang="en-US"/>
              <a:t> </a:t>
            </a:r>
            <a:r>
              <a:rPr altLang="en-GB" b="0" sz="3000" lang="en-US"/>
              <a:t>H</a:t>
            </a:r>
            <a:r>
              <a:rPr altLang="en-GB" b="0" sz="3000" lang="en-US"/>
              <a:t>y</a:t>
            </a:r>
            <a:r>
              <a:rPr altLang="en-GB" b="0" sz="3000" lang="en-US"/>
              <a:t>p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t</a:t>
            </a:r>
            <a:r>
              <a:rPr altLang="en-GB" b="0" sz="3000" lang="en-US"/>
              <a:t>r</a:t>
            </a:r>
            <a:r>
              <a:rPr altLang="en-GB" b="0" sz="3000" lang="en-US"/>
              <a:t>o</a:t>
            </a:r>
            <a:r>
              <a:rPr altLang="en-GB" b="0" sz="3000" lang="en-US"/>
              <a:t>p</a:t>
            </a:r>
            <a:r>
              <a:rPr altLang="en-GB" b="0" sz="3000" lang="en-US"/>
              <a:t>h</a:t>
            </a:r>
            <a:r>
              <a:rPr altLang="en-GB" b="0" sz="3000" lang="en-US"/>
              <a:t>y</a:t>
            </a:r>
            <a:r>
              <a:rPr altLang="en-GB" b="0" sz="3000" lang="en-US"/>
              <a:t> </a:t>
            </a:r>
            <a:r>
              <a:rPr altLang="en-GB" b="0" sz="3000" lang="en-US"/>
              <a:t>is</a:t>
            </a:r>
            <a:r>
              <a:rPr altLang="en-GB" b="0" sz="3000" lang="en-US"/>
              <a:t> </a:t>
            </a:r>
            <a:r>
              <a:rPr altLang="en-GB" b="0" sz="3000" lang="en-US"/>
              <a:t>in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h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in</a:t>
            </a:r>
            <a:r>
              <a:rPr altLang="en-GB" b="0" sz="3000" lang="en-US"/>
              <a:t>c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a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in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h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v</a:t>
            </a:r>
            <a:r>
              <a:rPr altLang="en-GB" b="0" sz="3000" lang="en-US"/>
              <a:t>o</a:t>
            </a:r>
            <a:r>
              <a:rPr altLang="en-GB" b="0" sz="3000" lang="en-US"/>
              <a:t>l</a:t>
            </a:r>
            <a:r>
              <a:rPr altLang="en-GB" b="0" sz="3000" lang="en-US"/>
              <a:t>u</a:t>
            </a:r>
            <a:r>
              <a:rPr altLang="en-GB" b="0" sz="3000" lang="en-US"/>
              <a:t>m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f</a:t>
            </a:r>
            <a:r>
              <a:rPr altLang="en-GB" b="0" sz="3000" lang="en-US"/>
              <a:t> </a:t>
            </a:r>
            <a:r>
              <a:rPr altLang="en-GB" b="0" sz="3000" lang="en-US"/>
              <a:t>in</a:t>
            </a:r>
            <a:r>
              <a:rPr altLang="en-GB" b="0" sz="3000" lang="en-US"/>
              <a:t> </a:t>
            </a:r>
            <a:r>
              <a:rPr altLang="en-GB" b="0" sz="3000" lang="en-US"/>
              <a:t>c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l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g</a:t>
            </a:r>
            <a:r>
              <a:rPr altLang="en-GB" b="0" sz="3000" lang="en-US"/>
              <a:t>a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i</a:t>
            </a:r>
            <a:r>
              <a:rPr altLang="en-GB" b="0" sz="3000" lang="en-US"/>
              <a:t>s</a:t>
            </a:r>
            <a:r>
              <a:rPr altLang="en-GB" b="0" sz="3000" lang="en-US"/>
              <a:t>s</a:t>
            </a:r>
            <a:r>
              <a:rPr altLang="en-GB" b="0" sz="3000" lang="en-US"/>
              <a:t>u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d</a:t>
            </a:r>
            <a:r>
              <a:rPr altLang="en-GB" b="0" sz="3000" lang="en-US"/>
              <a:t>u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o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h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e</a:t>
            </a:r>
            <a:r>
              <a:rPr altLang="en-GB" b="0" sz="3000" lang="en-US"/>
              <a:t>n</a:t>
            </a:r>
            <a:r>
              <a:rPr altLang="en-GB" b="0" sz="3000" lang="en-US"/>
              <a:t>l</a:t>
            </a:r>
            <a:r>
              <a:rPr altLang="en-GB" b="0" sz="3000" lang="en-US"/>
              <a:t>a</a:t>
            </a:r>
            <a:r>
              <a:rPr altLang="en-GB" b="0" sz="3000" lang="en-US"/>
              <a:t>r</a:t>
            </a:r>
            <a:r>
              <a:rPr altLang="en-GB" b="0" sz="3000" lang="en-US"/>
              <a:t>g</a:t>
            </a:r>
            <a:r>
              <a:rPr altLang="en-GB" b="0" sz="3000" lang="en-US"/>
              <a:t>m</a:t>
            </a:r>
            <a:r>
              <a:rPr altLang="en-GB" b="0" sz="3000" lang="en-US"/>
              <a:t>e</a:t>
            </a:r>
            <a:r>
              <a:rPr altLang="en-GB" b="0" sz="3000" lang="en-US"/>
              <a:t>n</a:t>
            </a:r>
            <a:r>
              <a:rPr altLang="en-GB" b="0" sz="3000" lang="en-US"/>
              <a:t>t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f</a:t>
            </a:r>
            <a:r>
              <a:rPr altLang="en-GB" b="0" sz="3000" lang="en-US"/>
              <a:t> </a:t>
            </a:r>
            <a:r>
              <a:rPr altLang="en-GB" b="0" sz="3000" lang="en-US"/>
              <a:t>c</a:t>
            </a:r>
            <a:r>
              <a:rPr altLang="en-GB" b="0" sz="3000" lang="en-US"/>
              <a:t>o</a:t>
            </a:r>
            <a:r>
              <a:rPr altLang="en-GB" b="0" sz="3000" lang="en-US"/>
              <a:t>m</a:t>
            </a:r>
            <a:r>
              <a:rPr altLang="en-GB" b="0" sz="3000" lang="en-US"/>
              <a:t>p</a:t>
            </a:r>
            <a:r>
              <a:rPr altLang="en-GB" b="0" sz="3000" lang="en-US"/>
              <a:t>o</a:t>
            </a:r>
            <a:r>
              <a:rPr altLang="en-GB" b="0" sz="3000" lang="en-US"/>
              <a:t>n</a:t>
            </a:r>
            <a:r>
              <a:rPr altLang="en-GB" b="0" sz="3000" lang="en-US"/>
              <a:t>e</a:t>
            </a:r>
            <a:r>
              <a:rPr altLang="en-GB" b="0" sz="3000" lang="en-US"/>
              <a:t>n</a:t>
            </a:r>
            <a:r>
              <a:rPr altLang="en-GB" b="0" sz="3000" lang="en-US"/>
              <a:t>t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f</a:t>
            </a:r>
            <a:r>
              <a:rPr altLang="en-GB" b="0" sz="3000" lang="en-US"/>
              <a:t> </a:t>
            </a:r>
            <a:r>
              <a:rPr altLang="en-GB" b="0" sz="3000" lang="en-US"/>
              <a:t>c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l</a:t>
            </a:r>
            <a:r>
              <a:rPr altLang="en-GB" b="0" sz="3000" lang="en-US"/>
              <a:t>s</a:t>
            </a:r>
            <a:endParaRPr lang="en-GB"/>
          </a:p>
          <a:p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endParaRPr lang="en-GB"/>
          </a:p>
          <a:p>
            <a:r>
              <a:rPr altLang="en-GB" b="0" sz="3000" lang="en-US"/>
              <a:t>H</a:t>
            </a:r>
            <a:r>
              <a:rPr altLang="en-GB" b="0" sz="3000" lang="en-US"/>
              <a:t>y</a:t>
            </a:r>
            <a:r>
              <a:rPr altLang="en-GB" b="0" sz="3000" lang="en-US"/>
              <a:t>p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t</a:t>
            </a:r>
            <a:r>
              <a:rPr altLang="en-GB" b="0" sz="3000" lang="en-US"/>
              <a:t>r</a:t>
            </a:r>
            <a:r>
              <a:rPr altLang="en-GB" b="0" sz="3000" lang="en-US"/>
              <a:t>o</a:t>
            </a:r>
            <a:r>
              <a:rPr altLang="en-GB" b="0" sz="3000" lang="en-US"/>
              <a:t>p</a:t>
            </a:r>
            <a:r>
              <a:rPr altLang="en-GB" b="0" sz="3000" lang="en-US"/>
              <a:t>h</a:t>
            </a:r>
            <a:r>
              <a:rPr altLang="en-GB" b="0" sz="3000" lang="en-US"/>
              <a:t>y</a:t>
            </a:r>
            <a:r>
              <a:rPr altLang="en-GB" b="0" sz="3000" lang="en-US"/>
              <a:t> </a:t>
            </a:r>
            <a:r>
              <a:rPr altLang="en-GB" b="0" sz="3000" lang="en-US"/>
              <a:t>is</a:t>
            </a:r>
            <a:r>
              <a:rPr altLang="en-GB" b="0" sz="3000" lang="en-US"/>
              <a:t> </a:t>
            </a:r>
            <a:r>
              <a:rPr altLang="en-GB" b="0" sz="3000" lang="en-US"/>
              <a:t>in</a:t>
            </a:r>
            <a:r>
              <a:rPr altLang="en-GB" b="0" sz="3000" lang="en-US"/>
              <a:t> </a:t>
            </a:r>
            <a:r>
              <a:rPr altLang="en-GB" b="0" sz="3000" lang="en-US"/>
              <a:t>in</a:t>
            </a:r>
            <a:r>
              <a:rPr altLang="en-GB" b="0" sz="3000" lang="en-US"/>
              <a:t>c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a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c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l</a:t>
            </a:r>
            <a:r>
              <a:rPr altLang="en-GB" b="0" sz="3000" lang="en-US"/>
              <a:t> </a:t>
            </a:r>
            <a:r>
              <a:rPr altLang="en-GB" b="0" sz="3000" lang="en-US"/>
              <a:t>s</a:t>
            </a:r>
            <a:r>
              <a:rPr altLang="en-GB" b="0" sz="3000" lang="en-US"/>
              <a:t>i</a:t>
            </a:r>
            <a:r>
              <a:rPr altLang="en-GB" b="0" sz="3000" lang="en-US"/>
              <a:t>z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g</a:t>
            </a:r>
            <a:r>
              <a:rPr altLang="en-GB" b="0" sz="3000" lang="en-US"/>
              <a:t>a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i</a:t>
            </a:r>
            <a:r>
              <a:rPr altLang="en-GB" b="0" sz="3000" lang="en-US"/>
              <a:t>s</a:t>
            </a:r>
            <a:r>
              <a:rPr altLang="en-GB" b="0" sz="3000" lang="en-US"/>
              <a:t>s</a:t>
            </a:r>
            <a:r>
              <a:rPr altLang="en-GB" b="0" sz="3000" lang="en-US"/>
              <a:t>u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d</a:t>
            </a:r>
            <a:r>
              <a:rPr altLang="en-GB" b="0" sz="3000" lang="en-US"/>
              <a:t>u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o</a:t>
            </a:r>
            <a:r>
              <a:rPr altLang="en-GB" b="0" sz="3000" lang="en-US"/>
              <a:t> 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c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a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in</a:t>
            </a:r>
            <a:r>
              <a:rPr altLang="en-GB" b="0" sz="3000" lang="en-US"/>
              <a:t> </a:t>
            </a:r>
            <a:r>
              <a:rPr altLang="en-GB" b="0" sz="3000" lang="en-US"/>
              <a:t>c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l</a:t>
            </a:r>
            <a:r>
              <a:rPr altLang="en-GB" b="0" sz="3000" lang="en-US"/>
              <a:t> </a:t>
            </a:r>
            <a:r>
              <a:rPr altLang="en-GB" b="0" sz="3000" lang="en-US"/>
              <a:t>s</a:t>
            </a:r>
            <a:r>
              <a:rPr altLang="en-GB" b="0" sz="3000" lang="en-US"/>
              <a:t>i</a:t>
            </a:r>
            <a:r>
              <a:rPr altLang="en-GB" b="0" sz="3000" lang="en-US"/>
              <a:t>z</a:t>
            </a:r>
            <a:r>
              <a:rPr altLang="en-GB" b="0" sz="3000" lang="en-US"/>
              <a:t>e</a:t>
            </a:r>
            <a:r>
              <a:rPr altLang="en-GB" b="0" sz="3000" lang="en-US"/>
              <a:t>.</a:t>
            </a:r>
            <a:endParaRPr lang="en-GB"/>
          </a:p>
          <a:p>
            <a:r>
              <a:rPr altLang="en-GB" b="0" sz="3000" lang="en-US"/>
              <a:t>i</a:t>
            </a:r>
            <a:r>
              <a:rPr altLang="en-GB" b="0" sz="3000" lang="en-US"/>
              <a:t>t</a:t>
            </a:r>
            <a:r>
              <a:rPr altLang="en-GB" b="0" sz="3000" lang="en-US"/>
              <a:t> </a:t>
            </a:r>
            <a:r>
              <a:rPr altLang="en-GB" b="0" sz="3000" lang="en-US"/>
              <a:t>i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d</a:t>
            </a:r>
            <a:r>
              <a:rPr altLang="en-GB" b="0" sz="3000" lang="en-US"/>
              <a:t>i</a:t>
            </a:r>
            <a:r>
              <a:rPr altLang="en-GB" b="0" sz="3000" lang="en-US"/>
              <a:t>s</a:t>
            </a:r>
            <a:r>
              <a:rPr altLang="en-GB" b="0" sz="3000" lang="en-US"/>
              <a:t>t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g</a:t>
            </a:r>
            <a:r>
              <a:rPr altLang="en-GB" b="0" sz="3000" lang="en-US"/>
              <a:t>g</a:t>
            </a:r>
            <a:r>
              <a:rPr altLang="en-GB" b="0" sz="3000" lang="en-US"/>
              <a:t>u</a:t>
            </a:r>
            <a:r>
              <a:rPr altLang="en-GB" b="0" sz="3000" lang="en-US"/>
              <a:t>i</a:t>
            </a:r>
            <a:r>
              <a:rPr altLang="en-GB" b="0" sz="3000" lang="en-US"/>
              <a:t>s</a:t>
            </a:r>
            <a:r>
              <a:rPr altLang="en-GB" b="0" sz="3000" lang="en-US"/>
              <a:t>h</a:t>
            </a:r>
            <a:r>
              <a:rPr altLang="en-GB" b="0" sz="3000" lang="en-US"/>
              <a:t>e</a:t>
            </a:r>
            <a:r>
              <a:rPr altLang="en-GB" b="0" sz="3000" lang="en-US"/>
              <a:t>d</a:t>
            </a:r>
            <a:r>
              <a:rPr altLang="en-GB" b="0" sz="3000" lang="en-US"/>
              <a:t> </a:t>
            </a:r>
            <a:r>
              <a:rPr altLang="en-GB" b="0" sz="3000" lang="en-US"/>
              <a:t>f</a:t>
            </a:r>
            <a:r>
              <a:rPr altLang="en-GB" b="0" sz="3000" lang="en-US"/>
              <a:t>r</a:t>
            </a:r>
            <a:r>
              <a:rPr altLang="en-GB" b="0" sz="3000" lang="en-US"/>
              <a:t>o</a:t>
            </a:r>
            <a:r>
              <a:rPr altLang="en-GB" b="0" sz="3000" lang="en-US"/>
              <a:t>m</a:t>
            </a:r>
            <a:r>
              <a:rPr altLang="en-GB" b="0" sz="3000" lang="en-US"/>
              <a:t> </a:t>
            </a:r>
            <a:r>
              <a:rPr altLang="en-GB" b="0" sz="3000" lang="en-US"/>
              <a:t>h</a:t>
            </a:r>
            <a:r>
              <a:rPr altLang="en-GB" b="0" sz="3000" lang="en-US"/>
              <a:t>y</a:t>
            </a:r>
            <a:r>
              <a:rPr altLang="en-GB" b="0" sz="3000" lang="en-US"/>
              <a:t>p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p</a:t>
            </a:r>
            <a:r>
              <a:rPr altLang="en-GB" b="0" sz="3000" lang="en-US"/>
              <a:t>l</a:t>
            </a:r>
            <a:r>
              <a:rPr altLang="en-GB" b="0" sz="3000" lang="en-US"/>
              <a:t>a</a:t>
            </a:r>
            <a:r>
              <a:rPr altLang="en-GB" b="0" sz="3000" lang="en-US"/>
              <a:t>s</a:t>
            </a:r>
            <a:r>
              <a:rPr altLang="en-GB" b="0" sz="3000" lang="en-US"/>
              <a:t>i</a:t>
            </a:r>
            <a:r>
              <a:rPr altLang="en-GB" b="0" sz="3000" lang="en-US"/>
              <a:t>a</a:t>
            </a:r>
            <a:r>
              <a:rPr altLang="en-GB" b="0" sz="3000" lang="en-US"/>
              <a:t> 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w</a:t>
            </a:r>
            <a:r>
              <a:rPr altLang="en-GB" b="0" sz="3000" lang="en-US"/>
              <a:t>h</a:t>
            </a:r>
            <a:r>
              <a:rPr altLang="en-GB" b="0" sz="3000" lang="en-US"/>
              <a:t>i</a:t>
            </a:r>
            <a:r>
              <a:rPr altLang="en-GB" b="0" sz="3000" lang="en-US"/>
              <a:t>c</a:t>
            </a:r>
            <a:r>
              <a:rPr altLang="en-GB" b="0" sz="3000" lang="en-US"/>
              <a:t>h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h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c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l</a:t>
            </a:r>
            <a:r>
              <a:rPr altLang="en-GB" b="0" sz="3000" lang="en-US"/>
              <a:t> 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m</a:t>
            </a:r>
            <a:r>
              <a:rPr altLang="en-GB" b="0" sz="3000" lang="en-US"/>
              <a:t>a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a</a:t>
            </a:r>
            <a:r>
              <a:rPr altLang="en-GB" b="0" sz="3000" lang="en-US"/>
              <a:t>p</a:t>
            </a:r>
            <a:r>
              <a:rPr altLang="en-GB" b="0" sz="3000" lang="en-US"/>
              <a:t>p</a:t>
            </a:r>
            <a:r>
              <a:rPr altLang="en-GB" b="0" sz="3000" lang="en-US"/>
              <a:t>r</a:t>
            </a:r>
            <a:r>
              <a:rPr altLang="en-GB" b="0" sz="3000" lang="en-US"/>
              <a:t>o</a:t>
            </a:r>
            <a:r>
              <a:rPr altLang="en-GB" b="0" sz="3000" lang="en-US"/>
              <a:t>x</a:t>
            </a:r>
            <a:r>
              <a:rPr altLang="en-GB" b="0" sz="3000" lang="en-US"/>
              <a:t>i</a:t>
            </a:r>
            <a:r>
              <a:rPr altLang="en-GB" b="0" sz="3000" lang="en-US"/>
              <a:t>m</a:t>
            </a:r>
            <a:r>
              <a:rPr altLang="en-GB" b="0" sz="3000" lang="en-US"/>
              <a:t>a</a:t>
            </a:r>
            <a:r>
              <a:rPr altLang="en-GB" b="0" sz="3000" lang="en-US"/>
              <a:t>t</a:t>
            </a:r>
            <a:r>
              <a:rPr altLang="en-GB" b="0" sz="3000" lang="en-US"/>
              <a:t>l</a:t>
            </a:r>
            <a:r>
              <a:rPr altLang="en-GB" b="0" sz="3000" lang="en-US"/>
              <a:t>y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h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s</a:t>
            </a:r>
            <a:r>
              <a:rPr altLang="en-GB" b="0" sz="3000" lang="en-US"/>
              <a:t>a</a:t>
            </a:r>
            <a:r>
              <a:rPr altLang="en-GB" b="0" sz="3000" lang="en-US"/>
              <a:t>m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s</a:t>
            </a:r>
            <a:r>
              <a:rPr altLang="en-GB" b="0" sz="3000" lang="en-US"/>
              <a:t>i</a:t>
            </a:r>
            <a:r>
              <a:rPr altLang="en-GB" b="0" sz="3000" lang="en-US"/>
              <a:t>z</a:t>
            </a:r>
            <a:r>
              <a:rPr altLang="en-GB" b="0" sz="3000" lang="en-US"/>
              <a:t>r</a:t>
            </a:r>
            <a:r>
              <a:rPr altLang="en-GB" b="0" sz="3000" lang="en-US"/>
              <a:t> </a:t>
            </a:r>
            <a:r>
              <a:rPr altLang="en-GB" b="0" sz="3000" lang="en-US"/>
              <a:t>b</a:t>
            </a:r>
            <a:r>
              <a:rPr altLang="en-GB" b="0" sz="3000" lang="en-US"/>
              <a:t>u</a:t>
            </a:r>
            <a:r>
              <a:rPr altLang="en-GB" b="0" sz="3000" lang="en-US"/>
              <a:t>t</a:t>
            </a:r>
            <a:r>
              <a:rPr altLang="en-GB" b="0" sz="3000" lang="en-US"/>
              <a:t> 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c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a</a:t>
            </a:r>
            <a:r>
              <a:rPr altLang="en-GB" b="0" sz="3000" lang="en-US"/>
              <a:t>s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n</a:t>
            </a:r>
            <a:r>
              <a:rPr altLang="en-GB" b="0" sz="3000" lang="en-US"/>
              <a:t>u</a:t>
            </a:r>
            <a:r>
              <a:rPr altLang="en-GB" b="0" sz="3000" lang="en-US"/>
              <a:t>m</a:t>
            </a:r>
            <a:r>
              <a:rPr altLang="en-GB" b="0" sz="3000" lang="en-US"/>
              <a:t>b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.</a:t>
            </a:r>
            <a:endParaRPr lang="en-GB"/>
          </a:p>
          <a:p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h</a:t>
            </a:r>
            <a:r>
              <a:rPr altLang="en-GB" b="0" sz="3000" lang="en-US"/>
              <a:t>y</a:t>
            </a:r>
            <a:r>
              <a:rPr altLang="en-GB" b="0" sz="3000" lang="en-US"/>
              <a:t>p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t</a:t>
            </a:r>
            <a:r>
              <a:rPr altLang="en-GB" b="0" sz="3000" lang="en-US"/>
              <a:t>r</a:t>
            </a:r>
            <a:r>
              <a:rPr altLang="en-GB" b="0" sz="3000" lang="en-US"/>
              <a:t>o</a:t>
            </a:r>
            <a:r>
              <a:rPr altLang="en-GB" b="0" sz="3000" lang="en-US"/>
              <a:t>p</a:t>
            </a:r>
            <a:r>
              <a:rPr altLang="en-GB" b="0" sz="3000" lang="en-US"/>
              <a:t>h</a:t>
            </a:r>
            <a:r>
              <a:rPr altLang="en-GB" b="0" sz="3000" lang="en-US"/>
              <a:t>y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h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i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n</a:t>
            </a:r>
            <a:r>
              <a:rPr altLang="en-GB" b="0" sz="3000" lang="en-US"/>
              <a:t>o</a:t>
            </a:r>
            <a:r>
              <a:rPr altLang="en-GB" b="0" sz="3000" lang="en-US"/>
              <a:t> </a:t>
            </a:r>
            <a:r>
              <a:rPr altLang="en-GB" b="0" sz="3000" lang="en-US"/>
              <a:t>n</a:t>
            </a:r>
            <a:r>
              <a:rPr altLang="en-GB" b="0" sz="3000" lang="en-US"/>
              <a:t>e</a:t>
            </a:r>
            <a:r>
              <a:rPr altLang="en-GB" b="0" sz="3000" lang="en-US"/>
              <a:t>w</a:t>
            </a:r>
            <a:r>
              <a:rPr altLang="en-GB" b="0" sz="3000" lang="en-US"/>
              <a:t> </a:t>
            </a:r>
            <a:r>
              <a:rPr altLang="en-GB" b="0" sz="3000" lang="en-US"/>
              <a:t>c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l</a:t>
            </a:r>
            <a:r>
              <a:rPr altLang="en-GB" b="0" sz="3000" lang="en-US"/>
              <a:t>,</a:t>
            </a:r>
            <a:r>
              <a:rPr altLang="en-GB" b="0" sz="3000" lang="en-US"/>
              <a:t> </a:t>
            </a:r>
            <a:r>
              <a:rPr altLang="en-GB" b="0" sz="3000" lang="en-US"/>
              <a:t>j</a:t>
            </a:r>
            <a:r>
              <a:rPr altLang="en-GB" b="0" sz="3000" lang="en-US"/>
              <a:t>u</a:t>
            </a:r>
            <a:r>
              <a:rPr altLang="en-GB" b="0" sz="3000" lang="en-US"/>
              <a:t>s</a:t>
            </a:r>
            <a:r>
              <a:rPr altLang="en-GB" b="0" sz="3000" lang="en-US"/>
              <a:t>t</a:t>
            </a:r>
            <a:r>
              <a:rPr altLang="en-GB" b="0" sz="3000" lang="en-US"/>
              <a:t> </a:t>
            </a:r>
            <a:r>
              <a:rPr altLang="en-GB" b="0" sz="3000" lang="en-US"/>
              <a:t>b</a:t>
            </a:r>
            <a:r>
              <a:rPr altLang="en-GB" b="0" sz="3000" lang="en-US"/>
              <a:t>i</a:t>
            </a:r>
            <a:r>
              <a:rPr altLang="en-GB" b="0" sz="3000" lang="en-US"/>
              <a:t>g</a:t>
            </a:r>
            <a:r>
              <a:rPr altLang="en-GB" b="0" sz="3000" lang="en-US"/>
              <a:t>g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 </a:t>
            </a:r>
            <a:r>
              <a:rPr altLang="en-GB" b="0" sz="3000" lang="en-US"/>
              <a:t>c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l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c</a:t>
            </a:r>
            <a:r>
              <a:rPr altLang="en-GB" b="0" sz="3000" lang="en-US"/>
              <a:t>o</a:t>
            </a:r>
            <a:r>
              <a:rPr altLang="en-GB" b="0" sz="3000" lang="en-US"/>
              <a:t>n</a:t>
            </a:r>
            <a:r>
              <a:rPr altLang="en-GB" b="0" sz="3000" lang="en-US"/>
              <a:t>t</a:t>
            </a:r>
            <a:r>
              <a:rPr altLang="en-GB" b="0" sz="3000" lang="en-US"/>
              <a:t>a</a:t>
            </a:r>
            <a:r>
              <a:rPr altLang="en-GB" b="0" sz="3000" lang="en-US"/>
              <a:t>n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g</a:t>
            </a:r>
            <a:r>
              <a:rPr altLang="en-GB" b="0" sz="3000" lang="en-US"/>
              <a:t> 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c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a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a</a:t>
            </a:r>
            <a:r>
              <a:rPr altLang="en-GB" b="0" sz="3000" lang="en-US"/>
              <a:t>m</a:t>
            </a:r>
            <a:r>
              <a:rPr altLang="en-GB" b="0" sz="3000" lang="en-US"/>
              <a:t>o</a:t>
            </a:r>
            <a:r>
              <a:rPr altLang="en-GB" b="0" sz="3000" lang="en-US"/>
              <a:t>u</a:t>
            </a:r>
            <a:r>
              <a:rPr altLang="en-GB" b="0" sz="3000" lang="en-US"/>
              <a:t>n</a:t>
            </a:r>
            <a:r>
              <a:rPr altLang="en-GB" b="0" sz="3000" lang="en-US"/>
              <a:t>t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f</a:t>
            </a:r>
            <a:r>
              <a:rPr altLang="en-GB" b="0" sz="3000" lang="en-US"/>
              <a:t> </a:t>
            </a:r>
            <a:r>
              <a:rPr altLang="en-GB" b="0" sz="3000" lang="en-US"/>
              <a:t>s</a:t>
            </a:r>
            <a:r>
              <a:rPr altLang="en-GB" b="0" sz="3000" lang="en-US"/>
              <a:t>t</a:t>
            </a:r>
            <a:r>
              <a:rPr altLang="en-GB" b="0" sz="3000" lang="en-US"/>
              <a:t>r</a:t>
            </a:r>
            <a:r>
              <a:rPr altLang="en-GB" b="0" sz="3000" lang="en-US"/>
              <a:t>u</a:t>
            </a:r>
            <a:r>
              <a:rPr altLang="en-GB" b="0" sz="3000" lang="en-US"/>
              <a:t>c</a:t>
            </a:r>
            <a:r>
              <a:rPr altLang="en-GB" b="0" sz="3000" lang="en-US"/>
              <a:t>t</a:t>
            </a:r>
            <a:r>
              <a:rPr altLang="en-GB" b="0" sz="3000" lang="en-US"/>
              <a:t>u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p</a:t>
            </a:r>
            <a:r>
              <a:rPr altLang="en-GB" b="0" sz="3000" lang="en-US"/>
              <a:t>r</a:t>
            </a:r>
            <a:r>
              <a:rPr altLang="en-GB" b="0" sz="3000" lang="en-US"/>
              <a:t>o</a:t>
            </a:r>
            <a:r>
              <a:rPr altLang="en-GB" b="0" sz="3000" lang="en-US"/>
              <a:t>t</a:t>
            </a:r>
            <a:r>
              <a:rPr altLang="en-GB" b="0" sz="3000" lang="en-US"/>
              <a:t>e</a:t>
            </a:r>
            <a:r>
              <a:rPr altLang="en-GB" b="0" sz="3000" lang="en-US"/>
              <a:t>i</a:t>
            </a:r>
            <a:r>
              <a:rPr altLang="en-GB" b="0" sz="3000" lang="en-US"/>
              <a:t>n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a</a:t>
            </a:r>
            <a:r>
              <a:rPr altLang="en-GB" b="0" sz="3000" lang="en-US"/>
              <a:t>n</a:t>
            </a:r>
            <a:r>
              <a:rPr altLang="en-GB" b="0" sz="3000" lang="en-US"/>
              <a:t>d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g</a:t>
            </a:r>
            <a:r>
              <a:rPr altLang="en-GB" b="0" sz="3000" lang="en-US"/>
              <a:t>a</a:t>
            </a:r>
            <a:r>
              <a:rPr altLang="en-GB" b="0" sz="3000" lang="en-US"/>
              <a:t>n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i</a:t>
            </a:r>
            <a:r>
              <a:rPr altLang="en-GB" b="0" sz="3000" lang="en-US"/>
              <a:t>e</a:t>
            </a:r>
            <a:r>
              <a:rPr altLang="en-GB" b="0" sz="3000" lang="en-US"/>
              <a:t>s</a:t>
            </a:r>
            <a:r>
              <a:rPr altLang="en-GB" b="0" sz="3000" lang="en-US"/>
              <a:t>.</a:t>
            </a:r>
            <a:endParaRPr lang="en-GB"/>
          </a:p>
          <a:p>
            <a:r>
              <a:rPr altLang="en-GB" b="1" sz="3000" lang="en-US"/>
              <a:t>E</a:t>
            </a:r>
            <a:r>
              <a:rPr altLang="en-GB" b="1" sz="3000" lang="en-US"/>
              <a:t>X</a:t>
            </a:r>
            <a:r>
              <a:rPr altLang="en-GB" b="1" sz="3000" lang="en-US"/>
              <a:t>A</a:t>
            </a:r>
            <a:r>
              <a:rPr altLang="en-GB" b="1" sz="3000" lang="en-US"/>
              <a:t>M</a:t>
            </a:r>
            <a:r>
              <a:rPr altLang="en-GB" b="1" sz="3000" lang="en-US"/>
              <a:t>P</a:t>
            </a:r>
            <a:r>
              <a:rPr altLang="en-GB" b="1" sz="3000" lang="en-US"/>
              <a:t>L</a:t>
            </a:r>
            <a:r>
              <a:rPr altLang="en-GB" b="1" sz="3000" lang="en-US"/>
              <a:t>E</a:t>
            </a:r>
            <a:r>
              <a:rPr altLang="en-GB" b="1" sz="3000" lang="en-US"/>
              <a:t>S</a:t>
            </a:r>
            <a:r>
              <a:rPr altLang="en-GB" b="1" sz="3000" lang="en-US"/>
              <a:t>:</a:t>
            </a:r>
            <a:endParaRPr lang="en-GB"/>
          </a:p>
          <a:p>
            <a:r>
              <a:rPr altLang="en-GB" b="1" sz="3000" lang="en-US"/>
              <a:t>P</a:t>
            </a:r>
            <a:r>
              <a:rPr altLang="en-GB" b="1" sz="3000" lang="en-US"/>
              <a:t>H</a:t>
            </a:r>
            <a:r>
              <a:rPr altLang="en-GB" b="1" sz="3000" lang="en-US"/>
              <a:t>Y</a:t>
            </a:r>
            <a:r>
              <a:rPr altLang="en-GB" b="1" sz="3000" lang="en-US"/>
              <a:t>S</a:t>
            </a:r>
            <a:r>
              <a:rPr altLang="en-GB" b="1" sz="3000" lang="en-US"/>
              <a:t>I</a:t>
            </a:r>
            <a:r>
              <a:rPr altLang="en-GB" b="1" sz="3000" lang="en-US"/>
              <a:t>O</a:t>
            </a:r>
            <a:r>
              <a:rPr altLang="en-GB" b="1" sz="3000" lang="en-US"/>
              <a:t>L</a:t>
            </a:r>
            <a:r>
              <a:rPr altLang="en-GB" b="1" sz="3000" lang="en-US"/>
              <a:t>O</a:t>
            </a:r>
            <a:r>
              <a:rPr altLang="en-GB" b="1" sz="3000" lang="en-US"/>
              <a:t>G</a:t>
            </a:r>
            <a:r>
              <a:rPr altLang="en-GB" b="1" sz="3000" lang="en-US"/>
              <a:t>I</a:t>
            </a:r>
            <a:r>
              <a:rPr altLang="en-GB" b="1" sz="3000" lang="en-US"/>
              <a:t>C</a:t>
            </a:r>
            <a:r>
              <a:rPr altLang="en-GB" b="1" sz="3000" lang="en-US"/>
              <a:t>A</a:t>
            </a:r>
            <a:r>
              <a:rPr altLang="en-GB" b="1" sz="3000" lang="en-US"/>
              <a:t>L</a:t>
            </a:r>
            <a:r>
              <a:rPr altLang="en-GB" b="1" sz="3000" lang="en-US"/>
              <a:t>:</a:t>
            </a:r>
            <a:endParaRPr lang="en-GB"/>
          </a:p>
          <a:p>
            <a:r>
              <a:rPr altLang="en-GB" b="0" sz="3000" lang="en-US"/>
              <a:t>M</a:t>
            </a:r>
            <a:r>
              <a:rPr altLang="en-GB" b="0" sz="3000" lang="en-US"/>
              <a:t>o</a:t>
            </a:r>
            <a:r>
              <a:rPr altLang="en-GB" b="0" sz="3000" lang="en-US"/>
              <a:t>s</a:t>
            </a:r>
            <a:r>
              <a:rPr altLang="en-GB" b="0" sz="3000" lang="en-US"/>
              <a:t>t</a:t>
            </a:r>
            <a:r>
              <a:rPr altLang="en-GB" b="0" sz="3000" lang="en-US"/>
              <a:t>l</a:t>
            </a:r>
            <a:r>
              <a:rPr altLang="en-GB" b="0" sz="3000" lang="en-US"/>
              <a:t>y</a:t>
            </a:r>
            <a:r>
              <a:rPr altLang="en-GB" b="0" sz="3000" lang="en-US"/>
              <a:t> </a:t>
            </a:r>
            <a:r>
              <a:rPr altLang="en-GB" b="0" sz="3000" lang="en-US"/>
              <a:t>w</a:t>
            </a:r>
            <a:r>
              <a:rPr altLang="en-GB" b="0" sz="3000" lang="en-US"/>
              <a:t>h</a:t>
            </a:r>
            <a:r>
              <a:rPr altLang="en-GB" b="0" sz="3000" lang="en-US"/>
              <a:t>e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a</a:t>
            </a:r>
            <a:r>
              <a:rPr altLang="en-GB" b="0" sz="3000" lang="en-US"/>
              <a:t> </a:t>
            </a:r>
            <a:r>
              <a:rPr altLang="en-GB" b="0" sz="3000" lang="en-US"/>
              <a:t>p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s</a:t>
            </a:r>
            <a:r>
              <a:rPr altLang="en-GB" b="0" sz="3000" lang="en-US"/>
              <a:t>o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d</a:t>
            </a:r>
            <a:r>
              <a:rPr altLang="en-GB" b="0" sz="3000" lang="en-US"/>
              <a:t>o</a:t>
            </a:r>
            <a:r>
              <a:rPr altLang="en-GB" b="0" sz="3000" lang="en-US"/>
              <a:t> </a:t>
            </a:r>
            <a:r>
              <a:rPr altLang="en-GB" b="0" sz="3000" lang="en-US"/>
              <a:t>m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w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k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 </a:t>
            </a:r>
            <a:r>
              <a:rPr altLang="en-GB" b="0" sz="3000" lang="en-US"/>
              <a:t>e</a:t>
            </a:r>
            <a:r>
              <a:rPr altLang="en-GB" b="0" sz="3000" lang="en-US"/>
              <a:t>x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c</a:t>
            </a:r>
            <a:r>
              <a:rPr altLang="en-GB" b="0" sz="3000" lang="en-US"/>
              <a:t>i</a:t>
            </a:r>
            <a:r>
              <a:rPr altLang="en-GB" b="0" sz="3000" lang="en-US"/>
              <a:t>s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s</a:t>
            </a:r>
            <a:r>
              <a:rPr altLang="en-GB" b="0" sz="3000" lang="en-US"/>
              <a:t>o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h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b</a:t>
            </a:r>
            <a:r>
              <a:rPr altLang="en-GB" b="0" sz="3000" lang="en-US"/>
              <a:t>o</a:t>
            </a:r>
            <a:r>
              <a:rPr altLang="en-GB" b="0" sz="3000" lang="en-US"/>
              <a:t>d</a:t>
            </a:r>
            <a:r>
              <a:rPr altLang="en-GB" b="0" sz="3000" lang="en-US"/>
              <a:t>y</a:t>
            </a:r>
            <a:r>
              <a:rPr altLang="en-GB" b="0" sz="3000" lang="en-US"/>
              <a:t> </a:t>
            </a:r>
            <a:r>
              <a:rPr altLang="en-GB" b="0" sz="3000" lang="en-US"/>
              <a:t>p</a:t>
            </a:r>
            <a:r>
              <a:rPr altLang="en-GB" b="0" sz="3000" lang="en-US"/>
              <a:t>a</a:t>
            </a:r>
            <a:r>
              <a:rPr altLang="en-GB" b="0" sz="3000" lang="en-US"/>
              <a:t>r</a:t>
            </a:r>
            <a:r>
              <a:rPr altLang="en-GB" b="0" sz="3000" lang="en-US"/>
              <a:t>t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f</a:t>
            </a:r>
            <a:r>
              <a:rPr altLang="en-GB" b="0" sz="3000" lang="en-US"/>
              <a:t> </a:t>
            </a:r>
            <a:r>
              <a:rPr altLang="en-GB" b="0" sz="3000" lang="en-US"/>
              <a:t>t</a:t>
            </a:r>
            <a:r>
              <a:rPr altLang="en-GB" b="0" sz="3000" lang="en-US"/>
              <a:t>h</a:t>
            </a:r>
            <a:r>
              <a:rPr altLang="en-GB" b="0" sz="3000" lang="en-US"/>
              <a:t>i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p</a:t>
            </a:r>
            <a:r>
              <a:rPr altLang="en-GB" b="0" sz="3000" lang="en-US"/>
              <a:t>e</a:t>
            </a:r>
            <a:r>
              <a:rPr altLang="en-GB" b="0" sz="3000" lang="en-US"/>
              <a:t>r</a:t>
            </a:r>
            <a:r>
              <a:rPr altLang="en-GB" b="0" sz="3000" lang="en-US"/>
              <a:t>s</a:t>
            </a:r>
            <a:r>
              <a:rPr altLang="en-GB" b="0" sz="3000" lang="en-US"/>
              <a:t>o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w</a:t>
            </a:r>
            <a:r>
              <a:rPr altLang="en-GB" b="0" sz="3000" lang="en-US"/>
              <a:t>i</a:t>
            </a:r>
            <a:r>
              <a:rPr altLang="en-GB" b="0" sz="3000" lang="en-US"/>
              <a:t>l</a:t>
            </a:r>
            <a:r>
              <a:rPr altLang="en-GB" b="0" sz="3000" lang="en-US"/>
              <a:t>l</a:t>
            </a:r>
            <a:r>
              <a:rPr altLang="en-GB" b="0" sz="3000" lang="en-US"/>
              <a:t> </a:t>
            </a:r>
            <a:r>
              <a:rPr altLang="en-GB" b="0" sz="3000" lang="en-US"/>
              <a:t>b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e</a:t>
            </a:r>
            <a:r>
              <a:rPr altLang="en-GB" b="0" sz="3000" lang="en-US"/>
              <a:t>n</a:t>
            </a:r>
            <a:r>
              <a:rPr altLang="en-GB" b="0" sz="3000" lang="en-US"/>
              <a:t>l</a:t>
            </a:r>
            <a:r>
              <a:rPr altLang="en-GB" b="0" sz="3000" lang="en-US"/>
              <a:t>a</a:t>
            </a:r>
            <a:r>
              <a:rPr altLang="en-GB" b="0" sz="3000" lang="en-US"/>
              <a:t>r</a:t>
            </a:r>
            <a:r>
              <a:rPr altLang="en-GB" b="0" sz="3000" lang="en-US"/>
              <a:t>g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 </a:t>
            </a:r>
            <a:r>
              <a:rPr altLang="en-GB" b="0" sz="3000" lang="en-US"/>
              <a:t>m</a:t>
            </a:r>
            <a:r>
              <a:rPr altLang="en-GB" b="0" sz="3000" lang="en-US"/>
              <a:t>e</a:t>
            </a:r>
            <a:r>
              <a:rPr altLang="en-GB" b="0" sz="3000" lang="en-US"/>
              <a:t>a</a:t>
            </a:r>
            <a:r>
              <a:rPr altLang="en-GB" b="0" sz="3000" lang="en-US"/>
              <a:t>n</a:t>
            </a:r>
            <a:r>
              <a:rPr altLang="en-GB" b="0" sz="3000" lang="en-US"/>
              <a:t> </a:t>
            </a:r>
            <a:r>
              <a:rPr altLang="en-GB" b="0" sz="3000" lang="en-US"/>
              <a:t>s</a:t>
            </a:r>
            <a:r>
              <a:rPr altLang="en-GB" b="0" sz="3000" lang="en-US"/>
              <a:t>k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e</a:t>
            </a:r>
            <a:r>
              <a:rPr altLang="en-GB" b="0" sz="3000" lang="en-US"/>
              <a:t>t</a:t>
            </a:r>
            <a:r>
              <a:rPr altLang="en-GB" b="0" sz="3000" lang="en-US"/>
              <a:t>a</a:t>
            </a:r>
            <a:r>
              <a:rPr altLang="en-GB" b="0" sz="3000" lang="en-US"/>
              <a:t>l</a:t>
            </a:r>
            <a:r>
              <a:rPr altLang="en-GB" b="0" sz="3000" lang="en-US"/>
              <a:t> </a:t>
            </a:r>
            <a:r>
              <a:rPr altLang="en-GB" b="0" sz="3000" lang="en-US"/>
              <a:t>m</a:t>
            </a:r>
            <a:r>
              <a:rPr altLang="en-GB" b="0" sz="3000" lang="en-US"/>
              <a:t>u</a:t>
            </a:r>
            <a:r>
              <a:rPr altLang="en-GB" b="0" sz="3000" lang="en-US"/>
              <a:t>s</a:t>
            </a:r>
            <a:r>
              <a:rPr altLang="en-GB" b="0" sz="3000" lang="en-US"/>
              <a:t>c</a:t>
            </a:r>
            <a:r>
              <a:rPr altLang="en-GB" b="0" sz="3000" lang="en-US"/>
              <a:t>l</a:t>
            </a:r>
            <a:r>
              <a:rPr altLang="en-GB" b="0" sz="3000" lang="en-US"/>
              <a:t>e</a:t>
            </a:r>
            <a:r>
              <a:rPr altLang="en-GB" b="0" sz="3000" lang="en-US"/>
              <a:t>.</a:t>
            </a:r>
            <a:endParaRPr lang="en-GB"/>
          </a:p>
          <a:p>
            <a:r>
              <a:rPr altLang="en-GB" b="0" sz="3000" lang="en-US"/>
              <a:t>m</a:t>
            </a:r>
            <a:r>
              <a:rPr altLang="en-GB" b="0" sz="3000" lang="en-US"/>
              <a:t>o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u</a:t>
            </a:r>
            <a:r>
              <a:rPr altLang="en-GB" b="0" sz="3000" lang="en-US"/>
              <a:t>s</a:t>
            </a:r>
            <a:r>
              <a:rPr altLang="en-GB" b="0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f</a:t>
            </a:r>
            <a:r>
              <a:rPr altLang="en-GB" b="0" sz="3000" lang="en-US"/>
              <a:t> </a:t>
            </a:r>
            <a:r>
              <a:rPr altLang="en-GB" b="0" sz="3000" lang="en-US"/>
              <a:t>m</a:t>
            </a:r>
            <a:r>
              <a:rPr altLang="en-GB" b="0" sz="3000" lang="en-US"/>
              <a:t>u</a:t>
            </a:r>
            <a:r>
              <a:rPr altLang="en-GB" b="0" sz="3000" lang="en-US"/>
              <a:t>s</a:t>
            </a:r>
            <a:r>
              <a:rPr altLang="en-GB" b="0" sz="3000" lang="en-US"/>
              <a:t>e</a:t>
            </a:r>
            <a:r>
              <a:rPr altLang="en-GB" b="0" sz="3000" lang="en-US"/>
              <a:t>l</a:t>
            </a:r>
            <a:r>
              <a:rPr altLang="en-GB" b="0" sz="3000" lang="en-US"/>
              <a:t>e</a:t>
            </a:r>
            <a:r>
              <a:rPr altLang="en-GB" b="0" sz="3000" lang="en-US"/>
              <a:t>s</a:t>
            </a:r>
            <a:endParaRPr lang="en-GB"/>
          </a:p>
          <a:p>
            <a:r>
              <a:rPr altLang="en-GB" b="1" sz="3000" lang="en-US"/>
              <a:t>P</a:t>
            </a:r>
            <a:r>
              <a:rPr altLang="en-GB" b="1" sz="3000" lang="en-US"/>
              <a:t>A</a:t>
            </a:r>
            <a:r>
              <a:rPr altLang="en-GB" b="1" sz="3000" lang="en-US"/>
              <a:t>T</a:t>
            </a:r>
            <a:r>
              <a:rPr altLang="en-GB" b="1" sz="3000" lang="en-US"/>
              <a:t>H</a:t>
            </a:r>
            <a:r>
              <a:rPr altLang="en-GB" b="1" sz="3000" lang="en-US"/>
              <a:t>O</a:t>
            </a:r>
            <a:r>
              <a:rPr altLang="en-GB" b="1" sz="3000" lang="en-US"/>
              <a:t>L</a:t>
            </a:r>
            <a:r>
              <a:rPr altLang="en-GB" b="1" sz="3000" lang="en-US"/>
              <a:t>O</a:t>
            </a:r>
            <a:r>
              <a:rPr altLang="en-GB" b="1" sz="3000" lang="en-US"/>
              <a:t>G</a:t>
            </a:r>
            <a:r>
              <a:rPr altLang="en-GB" b="1" sz="3000" lang="en-US"/>
              <a:t>I</a:t>
            </a:r>
            <a:r>
              <a:rPr altLang="en-GB" b="1" sz="3000" lang="en-US"/>
              <a:t>C</a:t>
            </a:r>
            <a:r>
              <a:rPr altLang="en-GB" b="1" sz="3000" lang="en-US"/>
              <a:t>A</a:t>
            </a:r>
            <a:r>
              <a:rPr altLang="en-GB" b="1" sz="3000" lang="en-US"/>
              <a:t>L</a:t>
            </a:r>
            <a:r>
              <a:rPr altLang="en-GB" b="1" sz="3000" lang="en-US"/>
              <a:t>:</a:t>
            </a:r>
            <a:endParaRPr lang="en-GB"/>
          </a:p>
          <a:p>
            <a:r>
              <a:rPr altLang="en-GB" b="1" sz="3000" lang="en-US"/>
              <a:t>C</a:t>
            </a:r>
            <a:r>
              <a:rPr altLang="en-GB" b="1" sz="3000" lang="en-US"/>
              <a:t>a</a:t>
            </a:r>
            <a:r>
              <a:rPr altLang="en-GB" b="1" sz="3000" lang="en-US"/>
              <a:t>r</a:t>
            </a:r>
            <a:r>
              <a:rPr altLang="en-GB" b="1" sz="3000" lang="en-US"/>
              <a:t>d</a:t>
            </a:r>
            <a:r>
              <a:rPr altLang="en-GB" b="1" sz="3000" lang="en-US"/>
              <a:t>i</a:t>
            </a:r>
            <a:r>
              <a:rPr altLang="en-GB" b="1" sz="3000" lang="en-US"/>
              <a:t>a</a:t>
            </a:r>
            <a:r>
              <a:rPr altLang="en-GB" b="1" sz="3000" lang="en-US"/>
              <a:t>c</a:t>
            </a:r>
            <a:r>
              <a:rPr altLang="en-GB" b="1" sz="3000" lang="en-US"/>
              <a:t> </a:t>
            </a:r>
            <a:r>
              <a:rPr altLang="en-GB" b="1" sz="3000" lang="en-US"/>
              <a:t>m</a:t>
            </a:r>
            <a:r>
              <a:rPr altLang="en-GB" b="1" sz="3000" lang="en-US"/>
              <a:t>u</a:t>
            </a:r>
            <a:r>
              <a:rPr altLang="en-GB" b="1" sz="3000" lang="en-US"/>
              <a:t>s</a:t>
            </a:r>
            <a:r>
              <a:rPr altLang="en-GB" b="1" sz="3000" lang="en-US"/>
              <a:t>c</a:t>
            </a:r>
            <a:r>
              <a:rPr altLang="en-GB" b="1" sz="3000" lang="en-US"/>
              <a:t>l</a:t>
            </a:r>
            <a:r>
              <a:rPr altLang="en-GB" b="1" sz="3000" lang="en-US"/>
              <a:t>e</a:t>
            </a:r>
            <a:r>
              <a:rPr altLang="en-GB" b="0" sz="3000" lang="en-US"/>
              <a:t> </a:t>
            </a:r>
            <a:r>
              <a:rPr altLang="en-GB" b="0" sz="3000" lang="en-US"/>
              <a:t>i</a:t>
            </a:r>
            <a:r>
              <a:rPr altLang="en-GB" b="0" sz="3000" lang="en-US"/>
              <a:t>s</a:t>
            </a:r>
            <a:r>
              <a:rPr altLang="en-GB" b="0" sz="3000" lang="en-US"/>
              <a:t> </a:t>
            </a:r>
            <a:r>
              <a:rPr altLang="en-GB" b="0" sz="3000" lang="en-US"/>
              <a:t>a</a:t>
            </a:r>
            <a:r>
              <a:rPr altLang="en-GB" b="0" sz="3000" lang="en-US"/>
              <a:t> </a:t>
            </a:r>
            <a:r>
              <a:rPr altLang="en-GB" b="0" sz="3000" lang="en-US"/>
              <a:t>r</a:t>
            </a:r>
            <a:r>
              <a:rPr altLang="en-GB" b="0" sz="3000" lang="en-US"/>
              <a:t>e</a:t>
            </a:r>
            <a:r>
              <a:rPr altLang="en-GB" b="0" sz="3000" lang="en-US"/>
              <a:t>a</a:t>
            </a:r>
            <a:r>
              <a:rPr altLang="en-GB" b="0" sz="3000" lang="en-US"/>
              <a:t>s</a:t>
            </a:r>
            <a:r>
              <a:rPr altLang="en-GB" b="0" sz="3000" lang="en-US"/>
              <a:t>u</a:t>
            </a:r>
            <a:r>
              <a:rPr altLang="en-GB" b="0" sz="3000" lang="en-US"/>
              <a:t>l</a:t>
            </a:r>
            <a:r>
              <a:rPr altLang="en-GB" b="0" sz="3000" lang="en-US"/>
              <a:t>t</a:t>
            </a:r>
            <a:r>
              <a:rPr altLang="en-GB" b="0" sz="3000" lang="en-US"/>
              <a:t> </a:t>
            </a:r>
            <a:r>
              <a:rPr altLang="en-GB" b="0" sz="3000" lang="en-US"/>
              <a:t>o</a:t>
            </a:r>
            <a:r>
              <a:rPr altLang="en-GB" b="0" sz="3000" lang="en-US"/>
              <a:t>f</a:t>
            </a:r>
            <a:r>
              <a:rPr altLang="en-GB" b="0" sz="3000" lang="en-US"/>
              <a:t> </a:t>
            </a:r>
            <a:r>
              <a:rPr altLang="en-GB" b="0" sz="3000" lang="en-US"/>
              <a:t>s</a:t>
            </a:r>
            <a:r>
              <a:rPr altLang="en-GB" b="0" sz="3000" lang="en-US"/>
              <a:t>i</a:t>
            </a:r>
            <a:r>
              <a:rPr altLang="en-GB" b="0" sz="3000" lang="en-US"/>
              <a:t>o</a:t>
            </a:r>
            <a:r>
              <a:rPr altLang="en-GB" b="0" sz="3000" lang="en-US"/>
              <a:t>n</a:t>
            </a:r>
            <a:endParaRPr lang="en-GB"/>
          </a:p>
          <a:p>
            <a:endParaRPr lang="en-GB"/>
          </a:p>
        </p:txBody>
      </p:sp>
      <p:sp>
        <p:nvSpPr>
          <p:cNvPr id="1048596" name=""/>
          <p:cNvSpPr>
            <a:spLocks noGrp="1"/>
          </p:cNvSpPr>
          <p:nvPr>
            <p:ph type="body" sz="half" idx="2"/>
          </p:nvPr>
        </p:nvSpPr>
        <p:spPr>
          <a:solidFill>
            <a:srgbClr val="92D050"/>
          </a:solidFill>
        </p:spPr>
        <p:txBody>
          <a:bodyPr/>
          <a:p>
            <a:r>
              <a:rPr altLang="en-GB" sz="4300" lang="en-US"/>
              <a:t>B</a:t>
            </a:r>
            <a:r>
              <a:rPr altLang="en-GB" sz="4300" lang="en-US"/>
              <a:t>:</a:t>
            </a:r>
            <a:r>
              <a:rPr altLang="en-GB" b="1" sz="4300" lang="en-US"/>
              <a:t>H</a:t>
            </a:r>
            <a:r>
              <a:rPr altLang="en-GB" b="1" sz="4300" lang="en-US"/>
              <a:t>Y</a:t>
            </a:r>
            <a:r>
              <a:rPr altLang="en-GB" b="1" sz="4300" lang="en-US"/>
              <a:t>P</a:t>
            </a:r>
            <a:r>
              <a:rPr altLang="en-GB" b="1" sz="4300" lang="en-US"/>
              <a:t>E</a:t>
            </a:r>
            <a:r>
              <a:rPr altLang="en-GB" b="1" sz="4300" lang="en-US"/>
              <a:t>R</a:t>
            </a:r>
            <a:r>
              <a:rPr altLang="en-GB" b="1" sz="4300" lang="en-US"/>
              <a:t>T</a:t>
            </a:r>
            <a:r>
              <a:rPr altLang="en-GB" b="1" sz="4300" lang="en-US"/>
              <a:t>R</a:t>
            </a:r>
            <a:r>
              <a:rPr altLang="en-GB" b="1" sz="4300" lang="en-US"/>
              <a:t>O</a:t>
            </a:r>
            <a:r>
              <a:rPr altLang="en-GB" b="1" sz="4300" lang="en-US"/>
              <a:t>P</a:t>
            </a:r>
            <a:r>
              <a:rPr altLang="en-GB" b="1" sz="4300" lang="en-US"/>
              <a:t>H</a:t>
            </a:r>
            <a:r>
              <a:rPr altLang="en-GB" b="1" sz="4300" lang="en-US"/>
              <a:t>Y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"/>
          <p:cNvSpPr>
            <a:spLocks noGrp="1"/>
          </p:cNvSpPr>
          <p:nvPr>
            <p:ph type="title"/>
          </p:nvPr>
        </p:nvSpPr>
        <p:spPr>
          <a:xfrm>
            <a:off x="551687" y="2628900"/>
            <a:ext cx="2949178" cy="1600200"/>
          </a:xfrm>
          <a:solidFill>
            <a:srgbClr val="FFC000"/>
          </a:solidFill>
        </p:spPr>
        <p:txBody>
          <a:bodyPr/>
          <a:p>
            <a:r>
              <a:rPr altLang="en-GB" lang="en-US"/>
              <a:t>H</a:t>
            </a:r>
            <a:r>
              <a:rPr altLang="en-GB" lang="en-US"/>
              <a:t>y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y</a:t>
            </a:r>
            <a:r>
              <a:rPr altLang="en-GB" lang="en-US"/>
              <a:t>:</a:t>
            </a:r>
            <a:endParaRPr lang="en-GB"/>
          </a:p>
        </p:txBody>
      </p:sp>
      <p:pic>
        <p:nvPicPr>
          <p:cNvPr id="2097157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508" r="2508"/>
          <a:stretch>
            <a:fillRect/>
          </a:stretch>
        </p:blipFill>
        <p:spPr>
          <a:xfrm>
            <a:off x="3966369" y="553221"/>
            <a:ext cx="5010150" cy="53680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p>
            <a:r>
              <a:rPr altLang="en-GB" b="1" lang="en-US"/>
              <a:t>Q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1</a:t>
            </a:r>
            <a:endParaRPr lang="en-GB"/>
          </a:p>
        </p:txBody>
      </p:sp>
      <p:sp>
        <p:nvSpPr>
          <p:cNvPr id="1048601" name=""/>
          <p:cNvSpPr>
            <a:spLocks noGrp="1"/>
          </p:cNvSpPr>
          <p:nvPr>
            <p:ph idx="1"/>
          </p:nvPr>
        </p:nvSpPr>
        <p:spPr>
          <a:solidFill>
            <a:srgbClr val="FFE5E5"/>
          </a:solidFill>
        </p:spPr>
        <p:txBody>
          <a:bodyPr>
            <a:normAutofit fontScale="51852" lnSpcReduction="20000"/>
          </a:bodyPr>
          <a:p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f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0" sz="2700" lang="en-US"/>
              <a:t>H</a:t>
            </a:r>
            <a:r>
              <a:rPr altLang="en-GB" b="0" sz="2700" lang="en-US"/>
              <a:t>y</a:t>
            </a:r>
            <a:r>
              <a:rPr altLang="en-GB" b="0" sz="2700" lang="en-US"/>
              <a:t>p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p</a:t>
            </a:r>
            <a:r>
              <a:rPr altLang="en-GB" b="0" sz="2700" lang="en-US"/>
              <a:t>l</a:t>
            </a:r>
            <a:r>
              <a:rPr altLang="en-GB" b="0" sz="2700" lang="en-US"/>
              <a:t>a</a:t>
            </a:r>
            <a:r>
              <a:rPr altLang="en-GB" b="0" sz="2700" lang="en-US"/>
              <a:t>s</a:t>
            </a:r>
            <a:r>
              <a:rPr altLang="en-GB" b="0" sz="2700" lang="en-US"/>
              <a:t>i</a:t>
            </a:r>
            <a:r>
              <a:rPr altLang="en-GB" b="0" sz="2700" lang="en-US"/>
              <a:t>a</a:t>
            </a:r>
            <a:r>
              <a:rPr altLang="en-GB" b="0" sz="2700" lang="en-US"/>
              <a:t> </a:t>
            </a:r>
            <a:r>
              <a:rPr altLang="en-GB" b="0" sz="2700" lang="en-US"/>
              <a:t>is</a:t>
            </a:r>
            <a:r>
              <a:rPr altLang="en-GB" b="0" sz="2700" lang="en-US"/>
              <a:t> </a:t>
            </a:r>
            <a:r>
              <a:rPr altLang="en-GB" b="0" sz="2700" lang="en-US"/>
              <a:t>a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in</a:t>
            </a:r>
            <a:r>
              <a:rPr altLang="en-GB" b="0" sz="2700" lang="en-US"/>
              <a:t>c</a:t>
            </a:r>
            <a:r>
              <a:rPr altLang="en-GB" b="0" sz="2700" lang="en-US"/>
              <a:t>r</a:t>
            </a:r>
            <a:r>
              <a:rPr altLang="en-GB" b="0" sz="2700" lang="en-US"/>
              <a:t>a</a:t>
            </a:r>
            <a:r>
              <a:rPr altLang="en-GB" b="0" sz="2700" lang="en-US"/>
              <a:t>s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in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n</a:t>
            </a:r>
            <a:r>
              <a:rPr altLang="en-GB" b="0" sz="2700" lang="en-US"/>
              <a:t>u</a:t>
            </a:r>
            <a:r>
              <a:rPr altLang="en-GB" b="0" sz="2700" lang="en-US"/>
              <a:t>m</a:t>
            </a:r>
            <a:r>
              <a:rPr altLang="en-GB" b="0" sz="2700" lang="en-US"/>
              <a:t>b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f</a:t>
            </a:r>
            <a:r>
              <a:rPr altLang="en-GB" b="0" sz="2700" lang="en-US"/>
              <a:t> </a:t>
            </a:r>
            <a:r>
              <a:rPr altLang="en-GB" b="0" sz="2700" lang="en-US"/>
              <a:t>c</a:t>
            </a:r>
            <a:r>
              <a:rPr altLang="en-GB" b="0" sz="2700" lang="en-US"/>
              <a:t>e</a:t>
            </a:r>
            <a:r>
              <a:rPr altLang="en-GB" b="0" sz="2700" lang="en-US"/>
              <a:t>l</a:t>
            </a:r>
            <a:r>
              <a:rPr altLang="en-GB" b="0" sz="2700" lang="en-US"/>
              <a:t>l</a:t>
            </a:r>
            <a:r>
              <a:rPr altLang="en-GB" b="0" sz="2700" lang="en-US"/>
              <a:t>s</a:t>
            </a:r>
            <a:r>
              <a:rPr altLang="en-GB" b="0" sz="2700" lang="en-US"/>
              <a:t> </a:t>
            </a:r>
            <a:r>
              <a:rPr altLang="en-GB" b="0" sz="2700" lang="en-US"/>
              <a:t>w</a:t>
            </a:r>
            <a:r>
              <a:rPr altLang="en-GB" b="0" sz="2700" lang="en-US"/>
              <a:t>h</a:t>
            </a:r>
            <a:r>
              <a:rPr altLang="en-GB" b="0" sz="2700" lang="en-US"/>
              <a:t>i</a:t>
            </a:r>
            <a:r>
              <a:rPr altLang="en-GB" b="0" sz="2700" lang="en-US"/>
              <a:t>c</a:t>
            </a:r>
            <a:r>
              <a:rPr altLang="en-GB" b="0" sz="2700" lang="en-US"/>
              <a:t>h</a:t>
            </a:r>
            <a:r>
              <a:rPr altLang="en-GB" b="0" sz="2700" lang="en-US"/>
              <a:t> 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s</a:t>
            </a:r>
            <a:r>
              <a:rPr altLang="en-GB" b="0" sz="2700" lang="en-US"/>
              <a:t>u</a:t>
            </a:r>
            <a:r>
              <a:rPr altLang="en-GB" b="0" sz="2700" lang="en-US"/>
              <a:t>l</a:t>
            </a:r>
            <a:r>
              <a:rPr altLang="en-GB" b="0" sz="2700" lang="en-US"/>
              <a:t>t</a:t>
            </a:r>
            <a:r>
              <a:rPr altLang="en-GB" b="0" sz="2700" lang="en-US"/>
              <a:t> </a:t>
            </a:r>
            <a:r>
              <a:rPr altLang="en-GB" b="0" sz="2700" lang="en-US"/>
              <a:t>in</a:t>
            </a:r>
            <a:r>
              <a:rPr altLang="en-GB" b="0" sz="2700" lang="en-US"/>
              <a:t>c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a</a:t>
            </a:r>
            <a:r>
              <a:rPr altLang="en-GB" b="0" sz="2700" lang="en-US"/>
              <a:t>s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s</a:t>
            </a:r>
            <a:r>
              <a:rPr altLang="en-GB" b="0" sz="2700" lang="en-US"/>
              <a:t>i</a:t>
            </a:r>
            <a:r>
              <a:rPr altLang="en-GB" b="0" sz="2700" lang="en-US"/>
              <a:t>z</a:t>
            </a:r>
            <a:r>
              <a:rPr altLang="en-GB" b="0" sz="2700" lang="en-US"/>
              <a:t>e</a:t>
            </a:r>
            <a:r>
              <a:rPr altLang="en-GB" b="0" sz="2700" lang="en-US"/>
              <a:t>o</a:t>
            </a:r>
            <a:r>
              <a:rPr altLang="en-GB" b="0" sz="2700" lang="en-US"/>
              <a:t>f</a:t>
            </a:r>
            <a:r>
              <a:rPr altLang="en-GB" b="0" sz="2700" lang="en-US"/>
              <a:t> </a:t>
            </a:r>
            <a:r>
              <a:rPr altLang="en-GB" b="0" sz="2700" lang="en-US"/>
              <a:t>in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r</a:t>
            </a:r>
            <a:r>
              <a:rPr altLang="en-GB" b="0" sz="2700" lang="en-US"/>
              <a:t>g</a:t>
            </a:r>
            <a:r>
              <a:rPr altLang="en-GB" b="0" sz="2700" lang="en-US"/>
              <a:t>a</a:t>
            </a:r>
            <a:r>
              <a:rPr altLang="en-GB" b="0" sz="2700" lang="en-US"/>
              <a:t>n</a:t>
            </a:r>
            <a:r>
              <a:rPr altLang="en-GB" b="0" sz="2700" lang="en-US"/>
              <a:t>.</a:t>
            </a:r>
            <a:endParaRPr lang="en-GB"/>
          </a:p>
          <a:p>
            <a:r>
              <a:rPr altLang="en-GB" b="0" sz="2700" lang="en-US"/>
              <a:t>o</a:t>
            </a:r>
            <a:r>
              <a:rPr altLang="en-GB" b="0" sz="2700" lang="en-US"/>
              <a:t>r</a:t>
            </a:r>
            <a:endParaRPr lang="en-GB"/>
          </a:p>
          <a:p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e</a:t>
            </a:r>
            <a:r>
              <a:rPr altLang="en-GB" b="0" sz="2700" lang="en-US"/>
              <a:t>n</a:t>
            </a:r>
            <a:r>
              <a:rPr altLang="en-GB" b="0" sz="2700" lang="en-US"/>
              <a:t>l</a:t>
            </a:r>
            <a:r>
              <a:rPr altLang="en-GB" b="0" sz="2700" lang="en-US"/>
              <a:t>a</a:t>
            </a:r>
            <a:r>
              <a:rPr altLang="en-GB" b="0" sz="2700" lang="en-US"/>
              <a:t>r</a:t>
            </a:r>
            <a:r>
              <a:rPr altLang="en-GB" b="0" sz="2700" lang="en-US"/>
              <a:t>g</a:t>
            </a:r>
            <a:r>
              <a:rPr altLang="en-GB" b="0" sz="2700" lang="en-US"/>
              <a:t>m</a:t>
            </a:r>
            <a:r>
              <a:rPr altLang="en-GB" b="0" sz="2700" lang="en-US"/>
              <a:t>e</a:t>
            </a:r>
            <a:r>
              <a:rPr altLang="en-GB" b="0" sz="2700" lang="en-US"/>
              <a:t>n</a:t>
            </a:r>
            <a:r>
              <a:rPr altLang="en-GB" b="0" sz="2700" lang="en-US"/>
              <a:t>t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f</a:t>
            </a:r>
            <a:r>
              <a:rPr altLang="en-GB" b="0" sz="2700" lang="en-US"/>
              <a:t> </a:t>
            </a:r>
            <a:r>
              <a:rPr altLang="en-GB" b="0" sz="2700" lang="en-US"/>
              <a:t>a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r</a:t>
            </a:r>
            <a:r>
              <a:rPr altLang="en-GB" b="0" sz="2700" lang="en-US"/>
              <a:t>g</a:t>
            </a:r>
            <a:r>
              <a:rPr altLang="en-GB" b="0" sz="2700" lang="en-US"/>
              <a:t>a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r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i</a:t>
            </a:r>
            <a:r>
              <a:rPr altLang="en-GB" b="0" sz="2700" lang="en-US"/>
              <a:t>s</a:t>
            </a:r>
            <a:r>
              <a:rPr altLang="en-GB" b="0" sz="2700" lang="en-US"/>
              <a:t>s</a:t>
            </a:r>
            <a:r>
              <a:rPr altLang="en-GB" b="0" sz="2700" lang="en-US"/>
              <a:t>u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c</a:t>
            </a:r>
            <a:r>
              <a:rPr altLang="en-GB" b="0" sz="2700" lang="en-US"/>
              <a:t>a</a:t>
            </a:r>
            <a:r>
              <a:rPr altLang="en-GB" b="0" sz="2700" lang="en-US"/>
              <a:t>u</a:t>
            </a:r>
            <a:r>
              <a:rPr altLang="en-GB" b="0" sz="2700" lang="en-US"/>
              <a:t>s</a:t>
            </a:r>
            <a:r>
              <a:rPr altLang="en-GB" b="0" sz="2700" lang="en-US"/>
              <a:t>e</a:t>
            </a:r>
            <a:r>
              <a:rPr altLang="en-GB" b="0" sz="2700" lang="en-US"/>
              <a:t>d</a:t>
            </a:r>
            <a:r>
              <a:rPr altLang="en-GB" b="0" sz="2700" lang="en-US"/>
              <a:t> </a:t>
            </a:r>
            <a:r>
              <a:rPr altLang="en-GB" b="0" sz="2700" lang="en-US"/>
              <a:t>b</a:t>
            </a:r>
            <a:r>
              <a:rPr altLang="en-GB" b="0" sz="2700" lang="en-US"/>
              <a:t>y</a:t>
            </a:r>
            <a:r>
              <a:rPr altLang="en-GB" b="0" sz="2700" lang="en-US"/>
              <a:t> </a:t>
            </a:r>
            <a:r>
              <a:rPr altLang="en-GB" b="0" sz="2700" lang="en-US"/>
              <a:t>a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in</a:t>
            </a:r>
            <a:r>
              <a:rPr altLang="en-GB" b="0" sz="2700" lang="en-US"/>
              <a:t>c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a</a:t>
            </a:r>
            <a:r>
              <a:rPr altLang="en-GB" b="0" sz="2700" lang="en-US"/>
              <a:t>s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 </a:t>
            </a:r>
            <a:r>
              <a:rPr altLang="en-GB" b="0" sz="2700" lang="en-US"/>
              <a:t>in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p</a:t>
            </a:r>
            <a:r>
              <a:rPr altLang="en-GB" b="0" sz="2700" lang="en-US"/>
              <a:t>r</a:t>
            </a:r>
            <a:r>
              <a:rPr altLang="en-GB" b="0" sz="2700" lang="en-US"/>
              <a:t>o</a:t>
            </a:r>
            <a:r>
              <a:rPr altLang="en-GB" b="0" sz="2700" lang="en-US"/>
              <a:t>d</a:t>
            </a:r>
            <a:r>
              <a:rPr altLang="en-GB" b="0" sz="2700" lang="en-US"/>
              <a:t>u</a:t>
            </a:r>
            <a:r>
              <a:rPr altLang="en-GB" b="0" sz="2700" lang="en-US"/>
              <a:t>c</a:t>
            </a:r>
            <a:r>
              <a:rPr altLang="en-GB" b="0" sz="2700" lang="en-US"/>
              <a:t>t</a:t>
            </a:r>
            <a:r>
              <a:rPr altLang="en-GB" b="0" sz="2700" lang="en-US"/>
              <a:t>i</a:t>
            </a:r>
            <a:r>
              <a:rPr altLang="en-GB" b="0" sz="2700" lang="en-US"/>
              <a:t>o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r</a:t>
            </a:r>
            <a:r>
              <a:rPr altLang="en-GB" b="0" sz="2700" lang="en-US"/>
              <a:t>a</a:t>
            </a:r>
            <a:r>
              <a:rPr altLang="en-GB" b="0" sz="2700" lang="en-US"/>
              <a:t>t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f</a:t>
            </a:r>
            <a:r>
              <a:rPr altLang="en-GB" b="0" sz="2700" lang="en-US"/>
              <a:t> </a:t>
            </a:r>
            <a:r>
              <a:rPr altLang="en-GB" b="0" sz="2700" lang="en-US"/>
              <a:t>i</a:t>
            </a:r>
            <a:r>
              <a:rPr altLang="en-GB" b="0" sz="2700" lang="en-US"/>
              <a:t>t</a:t>
            </a:r>
            <a:r>
              <a:rPr altLang="en-GB" b="0" sz="2700" lang="en-US"/>
              <a:t>s</a:t>
            </a:r>
            <a:r>
              <a:rPr altLang="en-GB" b="0" sz="2700" lang="en-US"/>
              <a:t> </a:t>
            </a:r>
            <a:r>
              <a:rPr altLang="en-GB" b="0" sz="2700" lang="en-US"/>
              <a:t>c</a:t>
            </a:r>
            <a:r>
              <a:rPr altLang="en-GB" b="0" sz="2700" lang="en-US"/>
              <a:t>e</a:t>
            </a:r>
            <a:r>
              <a:rPr altLang="en-GB" b="0" sz="2700" lang="en-US"/>
              <a:t>l</a:t>
            </a:r>
            <a:r>
              <a:rPr altLang="en-GB" b="0" sz="2700" lang="en-US"/>
              <a:t>l</a:t>
            </a:r>
            <a:r>
              <a:rPr altLang="en-GB" b="0" sz="2700" lang="en-US"/>
              <a:t>s</a:t>
            </a:r>
            <a:r>
              <a:rPr altLang="en-GB" b="0" sz="2700" lang="en-US"/>
              <a:t>.</a:t>
            </a:r>
            <a:r>
              <a:rPr altLang="en-GB" b="0" sz="2700" lang="en-US"/>
              <a:t> </a:t>
            </a:r>
            <a:endParaRPr lang="en-GB"/>
          </a:p>
          <a:p>
            <a:r>
              <a:rPr altLang="en-GB" b="0" sz="2700" lang="en-US"/>
              <a:t>W</a:t>
            </a:r>
            <a:r>
              <a:rPr altLang="en-GB" b="0" sz="2700" lang="en-US"/>
              <a:t>h</a:t>
            </a:r>
            <a:r>
              <a:rPr altLang="en-GB" b="0" sz="2700" lang="en-US"/>
              <a:t>i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h</a:t>
            </a:r>
            <a:r>
              <a:rPr altLang="en-GB" b="0" sz="2700" lang="en-US"/>
              <a:t>y</a:t>
            </a:r>
            <a:r>
              <a:rPr altLang="en-GB" b="0" sz="2700" lang="en-US"/>
              <a:t>p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p</a:t>
            </a:r>
            <a:r>
              <a:rPr altLang="en-GB" b="0" sz="2700" lang="en-US"/>
              <a:t>l</a:t>
            </a:r>
            <a:r>
              <a:rPr altLang="en-GB" b="0" sz="2700" lang="en-US"/>
              <a:t>a</a:t>
            </a:r>
            <a:r>
              <a:rPr altLang="en-GB" b="0" sz="2700" lang="en-US"/>
              <a:t>s</a:t>
            </a:r>
            <a:r>
              <a:rPr altLang="en-GB" b="0" sz="2700" lang="en-US"/>
              <a:t>i</a:t>
            </a:r>
            <a:r>
              <a:rPr altLang="en-GB" b="0" sz="2700" lang="en-US"/>
              <a:t>a</a:t>
            </a:r>
            <a:r>
              <a:rPr altLang="en-GB" b="0" sz="2700" lang="en-US"/>
              <a:t> </a:t>
            </a:r>
            <a:r>
              <a:rPr altLang="en-GB" b="0" sz="2700" lang="en-US"/>
              <a:t>m</a:t>
            </a:r>
            <a:r>
              <a:rPr altLang="en-GB" b="0" sz="2700" lang="en-US"/>
              <a:t>o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c</a:t>
            </a:r>
            <a:r>
              <a:rPr altLang="en-GB" b="0" sz="2700" lang="en-US"/>
              <a:t>c</a:t>
            </a:r>
            <a:r>
              <a:rPr altLang="en-GB" b="0" sz="2700" lang="en-US"/>
              <a:t>u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in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b</a:t>
            </a:r>
            <a:r>
              <a:rPr altLang="en-GB" b="0" sz="2700" lang="en-US"/>
              <a:t>o</a:t>
            </a:r>
            <a:r>
              <a:rPr altLang="en-GB" b="0" sz="2700" lang="en-US"/>
              <a:t>d</a:t>
            </a:r>
            <a:r>
              <a:rPr altLang="en-GB" b="0" sz="2700" lang="en-US"/>
              <a:t>y</a:t>
            </a:r>
            <a:r>
              <a:rPr altLang="en-GB" b="0" sz="2700" lang="en-US"/>
              <a:t> </a:t>
            </a:r>
            <a:r>
              <a:rPr altLang="en-GB" b="0" sz="2700" lang="en-US"/>
              <a:t>in</a:t>
            </a:r>
            <a:r>
              <a:rPr altLang="en-GB" b="0" sz="2700" lang="en-US"/>
              <a:t> </a:t>
            </a:r>
            <a:r>
              <a:rPr altLang="en-GB" b="0" sz="2700" lang="en-US"/>
              <a:t>in</a:t>
            </a:r>
            <a:r>
              <a:rPr altLang="en-GB" b="0" sz="2700" lang="en-US"/>
              <a:t>i</a:t>
            </a:r>
            <a:r>
              <a:rPr altLang="en-GB" b="0" sz="2700" lang="en-US"/>
              <a:t>t</a:t>
            </a:r>
            <a:r>
              <a:rPr altLang="en-GB" b="0" sz="2700" lang="en-US"/>
              <a:t>i</a:t>
            </a:r>
            <a:r>
              <a:rPr altLang="en-GB" b="0" sz="2700" lang="en-US"/>
              <a:t>a</a:t>
            </a:r>
            <a:r>
              <a:rPr altLang="en-GB" b="0" sz="2700" lang="en-US"/>
              <a:t>l</a:t>
            </a:r>
            <a:r>
              <a:rPr altLang="en-GB" b="0" sz="2700" lang="en-US"/>
              <a:t> </a:t>
            </a:r>
            <a:r>
              <a:rPr altLang="en-GB" b="0" sz="2700" lang="en-US"/>
              <a:t>s</a:t>
            </a:r>
            <a:r>
              <a:rPr altLang="en-GB" b="0" sz="2700" lang="en-US"/>
              <a:t>t</a:t>
            </a:r>
            <a:r>
              <a:rPr altLang="en-GB" b="0" sz="2700" lang="en-US"/>
              <a:t>a</a:t>
            </a:r>
            <a:r>
              <a:rPr altLang="en-GB" b="0" sz="2700" lang="en-US"/>
              <a:t>g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d</a:t>
            </a:r>
            <a:r>
              <a:rPr altLang="en-GB" b="0" sz="2700" lang="en-US"/>
              <a:t>e</a:t>
            </a:r>
            <a:r>
              <a:rPr altLang="en-GB" b="0" sz="2700" lang="en-US"/>
              <a:t>v</a:t>
            </a:r>
            <a:r>
              <a:rPr altLang="en-GB" b="0" sz="2700" lang="en-US"/>
              <a:t>e</a:t>
            </a:r>
            <a:r>
              <a:rPr altLang="en-GB" b="0" sz="2700" lang="en-US"/>
              <a:t>l</a:t>
            </a:r>
            <a:r>
              <a:rPr altLang="en-GB" b="0" sz="2700" lang="en-US"/>
              <a:t>o</a:t>
            </a:r>
            <a:r>
              <a:rPr altLang="en-GB" b="0" sz="2700" lang="en-US"/>
              <a:t>p</a:t>
            </a:r>
            <a:r>
              <a:rPr altLang="en-GB" b="0" sz="2700" lang="en-US"/>
              <a:t>m</a:t>
            </a:r>
            <a:r>
              <a:rPr altLang="en-GB" b="0" sz="2700" lang="en-US"/>
              <a:t>e</a:t>
            </a:r>
            <a:r>
              <a:rPr altLang="en-GB" b="0" sz="2700" lang="en-US"/>
              <a:t>n</a:t>
            </a:r>
            <a:r>
              <a:rPr altLang="en-GB" b="0" sz="2700" lang="en-US"/>
              <a:t>t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f</a:t>
            </a:r>
            <a:r>
              <a:rPr altLang="en-GB" b="0" sz="2700" lang="en-US"/>
              <a:t> </a:t>
            </a:r>
            <a:r>
              <a:rPr altLang="en-GB" b="0" sz="2700" lang="en-US"/>
              <a:t>c</a:t>
            </a:r>
            <a:r>
              <a:rPr altLang="en-GB" b="0" sz="2700" lang="en-US"/>
              <a:t>a</a:t>
            </a:r>
            <a:r>
              <a:rPr altLang="en-GB" b="0" sz="2700" lang="en-US"/>
              <a:t>n</a:t>
            </a:r>
            <a:r>
              <a:rPr altLang="en-GB" b="0" sz="2700" lang="en-US"/>
              <a:t>c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 </a:t>
            </a:r>
            <a:r>
              <a:rPr altLang="en-GB" b="0" sz="2700" lang="en-US"/>
              <a:t>w</a:t>
            </a:r>
            <a:r>
              <a:rPr altLang="en-GB" b="0" sz="2700" lang="en-US"/>
              <a:t>i</a:t>
            </a:r>
            <a:r>
              <a:rPr altLang="en-GB" b="0" sz="2700" lang="en-US"/>
              <a:t>l</a:t>
            </a:r>
            <a:r>
              <a:rPr altLang="en-GB" b="0" sz="2700" lang="en-US"/>
              <a:t>l</a:t>
            </a:r>
            <a:r>
              <a:rPr altLang="en-GB" b="0" sz="2700" lang="en-US"/>
              <a:t> </a:t>
            </a:r>
            <a:r>
              <a:rPr altLang="en-GB" b="0" sz="2700" lang="en-US"/>
              <a:t>b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c</a:t>
            </a:r>
            <a:r>
              <a:rPr altLang="en-GB" b="0" sz="2700" lang="en-US"/>
              <a:t>c</a:t>
            </a:r>
            <a:r>
              <a:rPr altLang="en-GB" b="0" sz="2700" lang="en-US"/>
              <a:t>u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.</a:t>
            </a:r>
            <a:endParaRPr lang="en-GB"/>
          </a:p>
          <a:p>
            <a:r>
              <a:rPr altLang="en-GB" b="1" sz="2700" lang="en-US"/>
              <a:t>E</a:t>
            </a:r>
            <a:r>
              <a:rPr altLang="en-GB" b="1" sz="2700" lang="en-US"/>
              <a:t>X</a:t>
            </a:r>
            <a:r>
              <a:rPr altLang="en-GB" b="1" sz="2700" lang="en-US"/>
              <a:t>A</a:t>
            </a:r>
            <a:r>
              <a:rPr altLang="en-GB" b="1" sz="2700" lang="en-US"/>
              <a:t>M</a:t>
            </a:r>
            <a:r>
              <a:rPr altLang="en-GB" b="1" sz="2700" lang="en-US"/>
              <a:t>P</a:t>
            </a:r>
            <a:r>
              <a:rPr altLang="en-GB" b="1" sz="2700" lang="en-US"/>
              <a:t>L</a:t>
            </a:r>
            <a:r>
              <a:rPr altLang="en-GB" b="1" sz="2700" lang="en-US"/>
              <a:t>E</a:t>
            </a:r>
            <a:r>
              <a:rPr altLang="en-GB" b="1" sz="2700" lang="en-US"/>
              <a:t>S</a:t>
            </a:r>
            <a:r>
              <a:rPr altLang="en-GB" b="1" sz="2700" lang="en-US"/>
              <a:t>:</a:t>
            </a:r>
            <a:endParaRPr lang="en-GB"/>
          </a:p>
          <a:p>
            <a:r>
              <a:rPr altLang="en-GB" b="1" sz="2700" lang="en-US"/>
              <a:t>P</a:t>
            </a:r>
            <a:r>
              <a:rPr altLang="en-GB" b="1" sz="2700" lang="en-US"/>
              <a:t>H</a:t>
            </a:r>
            <a:r>
              <a:rPr altLang="en-GB" b="1" sz="2700" lang="en-US"/>
              <a:t>Y</a:t>
            </a:r>
            <a:r>
              <a:rPr altLang="en-GB" b="1" sz="2700" lang="en-US"/>
              <a:t>S</a:t>
            </a:r>
            <a:r>
              <a:rPr altLang="en-GB" b="1" sz="2700" lang="en-US"/>
              <a:t>I</a:t>
            </a:r>
            <a:r>
              <a:rPr altLang="en-GB" b="1" sz="2700" lang="en-US"/>
              <a:t>O</a:t>
            </a:r>
            <a:r>
              <a:rPr altLang="en-GB" b="1" sz="2700" lang="en-US"/>
              <a:t>L</a:t>
            </a:r>
            <a:r>
              <a:rPr altLang="en-GB" b="1" sz="2700" lang="en-US"/>
              <a:t>O</a:t>
            </a:r>
            <a:r>
              <a:rPr altLang="en-GB" b="1" sz="2700" lang="en-US"/>
              <a:t>G</a:t>
            </a:r>
            <a:r>
              <a:rPr altLang="en-GB" b="1" sz="2700" lang="en-US"/>
              <a:t>I</a:t>
            </a:r>
            <a:r>
              <a:rPr altLang="en-GB" b="1" sz="2700" lang="en-US"/>
              <a:t>C</a:t>
            </a:r>
            <a:r>
              <a:rPr altLang="en-GB" b="1" sz="2700" lang="en-US"/>
              <a:t>A</a:t>
            </a:r>
            <a:r>
              <a:rPr altLang="en-GB" b="1" sz="2700" lang="en-US"/>
              <a:t>L</a:t>
            </a:r>
            <a:r>
              <a:rPr altLang="en-GB" b="1" sz="2700" lang="en-US"/>
              <a:t>:</a:t>
            </a:r>
            <a:endParaRPr lang="en-GB"/>
          </a:p>
          <a:p>
            <a:r>
              <a:rPr altLang="en-GB" b="0" sz="2700" lang="en-US"/>
              <a:t> </a:t>
            </a:r>
            <a:r>
              <a:rPr altLang="en-GB" b="0" sz="2700" lang="en-US"/>
              <a:t> </a:t>
            </a:r>
            <a:r>
              <a:rPr altLang="en-GB" b="0" sz="2700" lang="en-US"/>
              <a:t> </a:t>
            </a:r>
            <a:r>
              <a:rPr altLang="en-GB" b="0" sz="2700" lang="en-US"/>
              <a:t> </a:t>
            </a:r>
            <a:r>
              <a:rPr altLang="en-GB" b="1" sz="2700" lang="en-US"/>
              <a:t>H</a:t>
            </a:r>
            <a:r>
              <a:rPr altLang="en-GB" b="0" sz="2700" lang="en-US"/>
              <a:t>O</a:t>
            </a:r>
            <a:r>
              <a:rPr altLang="en-GB" b="0" sz="2700" lang="en-US"/>
              <a:t>R</a:t>
            </a:r>
            <a:r>
              <a:rPr altLang="en-GB" b="0" sz="2700" lang="en-US"/>
              <a:t>M</a:t>
            </a:r>
            <a:r>
              <a:rPr altLang="en-GB" b="0" sz="2700" lang="en-US"/>
              <a:t>O</a:t>
            </a:r>
            <a:r>
              <a:rPr altLang="en-GB" b="0" sz="2700" lang="en-US"/>
              <a:t>N</a:t>
            </a:r>
            <a:r>
              <a:rPr altLang="en-GB" b="0" sz="2700" lang="en-US"/>
              <a:t>A</a:t>
            </a:r>
            <a:r>
              <a:rPr altLang="en-GB" b="0" sz="2700" lang="en-US"/>
              <a:t>L</a:t>
            </a:r>
            <a:r>
              <a:rPr altLang="en-GB" b="0" sz="2700" lang="en-US"/>
              <a:t> </a:t>
            </a:r>
            <a:r>
              <a:rPr altLang="en-GB" b="0" sz="2700" lang="en-US"/>
              <a:t>H</a:t>
            </a:r>
            <a:r>
              <a:rPr altLang="en-GB" b="0" sz="2700" lang="en-US"/>
              <a:t>Y</a:t>
            </a:r>
            <a:r>
              <a:rPr altLang="en-GB" b="0" sz="2700" lang="en-US"/>
              <a:t>P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P</a:t>
            </a:r>
            <a:r>
              <a:rPr altLang="en-GB" b="0" sz="2700" lang="en-US"/>
              <a:t>L</a:t>
            </a:r>
            <a:r>
              <a:rPr altLang="en-GB" b="0" sz="2700" lang="en-US"/>
              <a:t>A</a:t>
            </a:r>
            <a:r>
              <a:rPr altLang="en-GB" b="0" sz="2700" lang="en-US"/>
              <a:t>S</a:t>
            </a:r>
            <a:r>
              <a:rPr altLang="en-GB" b="0" sz="2700" lang="en-US"/>
              <a:t>I</a:t>
            </a:r>
            <a:r>
              <a:rPr altLang="en-GB" b="0" sz="2700" lang="en-US"/>
              <a:t>A</a:t>
            </a:r>
            <a:r>
              <a:rPr altLang="en-GB" b="0" sz="2700" lang="en-US"/>
              <a:t> </a:t>
            </a:r>
            <a:r>
              <a:rPr altLang="en-GB" b="0" sz="2700" lang="en-US"/>
              <a:t>:</a:t>
            </a:r>
            <a:r>
              <a:rPr altLang="en-GB" b="0" sz="2700" lang="en-US"/>
              <a:t>I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p</a:t>
            </a:r>
            <a:r>
              <a:rPr altLang="en-GB" b="0" sz="2700" lang="en-US"/>
              <a:t>u</a:t>
            </a:r>
            <a:r>
              <a:rPr altLang="en-GB" b="0" sz="2700" lang="en-US"/>
              <a:t>b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t</a:t>
            </a:r>
            <a:r>
              <a:rPr altLang="en-GB" b="0" sz="2700" lang="en-US"/>
              <a:t>y</a:t>
            </a:r>
            <a:r>
              <a:rPr altLang="en-GB" b="0" sz="2700" lang="en-US"/>
              <a:t> </a:t>
            </a:r>
            <a:r>
              <a:rPr altLang="en-GB" b="0" sz="2700" lang="en-US"/>
              <a:t>a</a:t>
            </a:r>
            <a:r>
              <a:rPr altLang="en-GB" b="0" sz="2700" lang="en-US"/>
              <a:t>n</a:t>
            </a:r>
            <a:r>
              <a:rPr altLang="en-GB" b="0" sz="2700" lang="en-US"/>
              <a:t>d</a:t>
            </a:r>
            <a:r>
              <a:rPr altLang="en-GB" b="0" sz="2700" lang="en-US"/>
              <a:t> </a:t>
            </a:r>
            <a:r>
              <a:rPr altLang="en-GB" b="0" sz="2700" lang="en-US"/>
              <a:t>a</a:t>
            </a:r>
            <a:r>
              <a:rPr altLang="en-GB" b="0" sz="2700" lang="en-US"/>
              <a:t>l</a:t>
            </a:r>
            <a:r>
              <a:rPr altLang="en-GB" b="0" sz="2700" lang="en-US"/>
              <a:t>s</a:t>
            </a:r>
            <a:r>
              <a:rPr altLang="en-GB" b="0" sz="2700" lang="en-US"/>
              <a:t>o</a:t>
            </a:r>
            <a:r>
              <a:rPr altLang="en-GB" b="0" sz="2700" lang="en-US"/>
              <a:t> </a:t>
            </a:r>
            <a:r>
              <a:rPr altLang="en-GB" b="0" sz="2700" lang="en-US"/>
              <a:t>d</a:t>
            </a:r>
            <a:r>
              <a:rPr altLang="en-GB" b="0" sz="2700" lang="en-US"/>
              <a:t>u</a:t>
            </a:r>
            <a:r>
              <a:rPr altLang="en-GB" b="0" sz="2700" lang="en-US"/>
              <a:t>r</a:t>
            </a:r>
            <a:r>
              <a:rPr altLang="en-GB" b="0" sz="2700" lang="en-US"/>
              <a:t>i</a:t>
            </a:r>
            <a:r>
              <a:rPr altLang="en-GB" b="0" sz="2700" lang="en-US"/>
              <a:t>n</a:t>
            </a:r>
            <a:r>
              <a:rPr altLang="en-GB" b="0" sz="2700" lang="en-US"/>
              <a:t>g</a:t>
            </a:r>
            <a:r>
              <a:rPr altLang="en-GB" b="0" sz="2700" lang="en-US"/>
              <a:t> </a:t>
            </a:r>
            <a:r>
              <a:rPr altLang="en-GB" b="0" sz="2700" lang="en-US"/>
              <a:t>p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g</a:t>
            </a:r>
            <a:r>
              <a:rPr altLang="en-GB" b="0" sz="2700" lang="en-US"/>
              <a:t>n</a:t>
            </a:r>
            <a:r>
              <a:rPr altLang="en-GB" b="0" sz="2700" lang="en-US"/>
              <a:t>a</a:t>
            </a:r>
            <a:r>
              <a:rPr altLang="en-GB" b="0" sz="2700" lang="en-US"/>
              <a:t>n</a:t>
            </a:r>
            <a:r>
              <a:rPr altLang="en-GB" b="0" sz="2700" lang="en-US"/>
              <a:t>c</a:t>
            </a:r>
            <a:r>
              <a:rPr altLang="en-GB" b="0" sz="2700" lang="en-US"/>
              <a:t>y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p</a:t>
            </a:r>
            <a:r>
              <a:rPr altLang="en-GB" b="0" sz="2700" lang="en-US"/>
              <a:t>r</a:t>
            </a:r>
            <a:r>
              <a:rPr altLang="en-GB" b="0" sz="2700" lang="en-US"/>
              <a:t>o</a:t>
            </a:r>
            <a:r>
              <a:rPr altLang="en-GB" b="0" sz="2700" lang="en-US"/>
              <a:t>l</a:t>
            </a:r>
            <a:r>
              <a:rPr altLang="en-GB" b="0" sz="2700" lang="en-US"/>
              <a:t>i</a:t>
            </a:r>
            <a:r>
              <a:rPr altLang="en-GB" b="0" sz="2700" lang="en-US"/>
              <a:t>f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a</a:t>
            </a:r>
            <a:r>
              <a:rPr altLang="en-GB" b="0" sz="2700" lang="en-US"/>
              <a:t>t</a:t>
            </a:r>
            <a:r>
              <a:rPr altLang="en-GB" b="0" sz="2700" lang="en-US"/>
              <a:t>i</a:t>
            </a:r>
            <a:r>
              <a:rPr altLang="en-GB" b="0" sz="2700" lang="en-US"/>
              <a:t>o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u</a:t>
            </a:r>
            <a:r>
              <a:rPr altLang="en-GB" b="0" sz="2700" lang="en-US"/>
              <a:t>c</a:t>
            </a:r>
            <a:r>
              <a:rPr altLang="en-GB" b="0" sz="2700" lang="en-US"/>
              <a:t>c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 </a:t>
            </a:r>
            <a:r>
              <a:rPr altLang="en-GB" b="0" sz="2700" lang="en-US"/>
              <a:t>i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g</a:t>
            </a:r>
            <a:r>
              <a:rPr altLang="en-GB" b="0" sz="2700" lang="en-US"/>
              <a:t>l</a:t>
            </a:r>
            <a:r>
              <a:rPr altLang="en-GB" b="0" sz="2700" lang="en-US"/>
              <a:t>a</a:t>
            </a:r>
            <a:r>
              <a:rPr altLang="en-GB" b="0" sz="2700" lang="en-US"/>
              <a:t>n</a:t>
            </a:r>
            <a:r>
              <a:rPr altLang="en-GB" b="0" sz="2700" lang="en-US"/>
              <a:t>d</a:t>
            </a:r>
            <a:r>
              <a:rPr altLang="en-GB" b="0" sz="2700" lang="en-US"/>
              <a:t>u</a:t>
            </a:r>
            <a:r>
              <a:rPr altLang="en-GB" b="0" sz="2700" lang="en-US"/>
              <a:t>l</a:t>
            </a:r>
            <a:r>
              <a:rPr altLang="en-GB" b="0" sz="2700" lang="en-US"/>
              <a:t>a</a:t>
            </a:r>
            <a:r>
              <a:rPr altLang="en-GB" b="0" sz="2700" lang="en-US"/>
              <a:t>r</a:t>
            </a:r>
            <a:r>
              <a:rPr altLang="en-GB" b="0" sz="2700" lang="en-US"/>
              <a:t> </a:t>
            </a:r>
            <a:r>
              <a:rPr altLang="en-GB" b="0" sz="2700" lang="en-US"/>
              <a:t>e</a:t>
            </a:r>
            <a:r>
              <a:rPr altLang="en-GB" b="0" sz="2700" lang="en-US"/>
              <a:t>p</a:t>
            </a:r>
            <a:r>
              <a:rPr altLang="en-GB" b="0" sz="2700" lang="en-US"/>
              <a:t>i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l</a:t>
            </a:r>
            <a:r>
              <a:rPr altLang="en-GB" b="0" sz="2700" lang="en-US"/>
              <a:t>i</a:t>
            </a:r>
            <a:r>
              <a:rPr altLang="en-GB" b="0" sz="2700" lang="en-US"/>
              <a:t>u</a:t>
            </a:r>
            <a:r>
              <a:rPr altLang="en-GB" b="0" sz="2700" lang="en-US"/>
              <a:t>m</a:t>
            </a:r>
            <a:r>
              <a:rPr altLang="en-GB" b="0" sz="2700" lang="en-US"/>
              <a:t> </a:t>
            </a:r>
            <a:r>
              <a:rPr altLang="en-GB" b="0" sz="2700" lang="en-US"/>
              <a:t>i</a:t>
            </a:r>
            <a:r>
              <a:rPr altLang="en-GB" b="0" sz="2700" lang="en-US"/>
              <a:t>n</a:t>
            </a:r>
            <a:r>
              <a:rPr altLang="en-GB" b="0" sz="2700" lang="en-US"/>
              <a:t>s</a:t>
            </a:r>
            <a:r>
              <a:rPr altLang="en-GB" b="0" sz="2700" lang="en-US"/>
              <a:t>i</a:t>
            </a:r>
            <a:r>
              <a:rPr altLang="en-GB" b="0" sz="2700" lang="en-US"/>
              <a:t>d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f</a:t>
            </a:r>
            <a:r>
              <a:rPr altLang="en-GB" b="0" sz="2700" lang="en-US"/>
              <a:t>e</a:t>
            </a:r>
            <a:r>
              <a:rPr altLang="en-GB" b="0" sz="2700" lang="en-US"/>
              <a:t>m</a:t>
            </a:r>
            <a:r>
              <a:rPr altLang="en-GB" b="0" sz="2700" lang="en-US"/>
              <a:t>a</a:t>
            </a:r>
            <a:r>
              <a:rPr altLang="en-GB" b="0" sz="2700" lang="en-US"/>
              <a:t>l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b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a</a:t>
            </a:r>
            <a:r>
              <a:rPr altLang="en-GB" b="0" sz="2700" lang="en-US"/>
              <a:t>s</a:t>
            </a:r>
            <a:r>
              <a:rPr altLang="en-GB" b="0" sz="2700" lang="en-US"/>
              <a:t>t</a:t>
            </a:r>
            <a:r>
              <a:rPr altLang="en-GB" b="0" sz="2700" lang="en-US"/>
              <a:t>.</a:t>
            </a:r>
            <a:endParaRPr lang="en-GB"/>
          </a:p>
          <a:p>
            <a:r>
              <a:rPr altLang="en-GB" b="1" sz="2700" lang="en-US"/>
              <a:t>C</a:t>
            </a:r>
            <a:r>
              <a:rPr altLang="en-GB" b="0" sz="2700" lang="en-US"/>
              <a:t>O</a:t>
            </a:r>
            <a:r>
              <a:rPr altLang="en-GB" b="0" sz="2700" lang="en-US"/>
              <a:t>M</a:t>
            </a:r>
            <a:r>
              <a:rPr altLang="en-GB" b="0" sz="2700" lang="en-US"/>
              <a:t>P</a:t>
            </a:r>
            <a:r>
              <a:rPr altLang="en-GB" b="0" sz="2700" lang="en-US"/>
              <a:t>E</a:t>
            </a:r>
            <a:r>
              <a:rPr altLang="en-GB" b="0" sz="2700" lang="en-US"/>
              <a:t>N</a:t>
            </a:r>
            <a:r>
              <a:rPr altLang="en-GB" b="0" sz="2700" lang="en-US"/>
              <a:t>S</a:t>
            </a:r>
            <a:r>
              <a:rPr altLang="en-GB" b="0" sz="2700" lang="en-US"/>
              <a:t>A</a:t>
            </a:r>
            <a:r>
              <a:rPr altLang="en-GB" b="0" sz="2700" lang="en-US"/>
              <a:t>T</a:t>
            </a:r>
            <a:r>
              <a:rPr altLang="en-GB" b="0" sz="2700" lang="en-US"/>
              <a:t>O</a:t>
            </a:r>
            <a:r>
              <a:rPr altLang="en-GB" b="0" sz="2700" lang="en-US"/>
              <a:t>R</a:t>
            </a:r>
            <a:r>
              <a:rPr altLang="en-GB" b="0" sz="2700" lang="en-US"/>
              <a:t>Y</a:t>
            </a:r>
            <a:r>
              <a:rPr altLang="en-GB" b="0" sz="2700" lang="en-US"/>
              <a:t> </a:t>
            </a:r>
            <a:r>
              <a:rPr altLang="en-GB" b="0" sz="2700" lang="en-US"/>
              <a:t>H</a:t>
            </a:r>
            <a:r>
              <a:rPr altLang="en-GB" b="0" sz="2700" lang="en-US"/>
              <a:t>Y</a:t>
            </a:r>
            <a:r>
              <a:rPr altLang="en-GB" b="0" sz="2700" lang="en-US"/>
              <a:t>P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P</a:t>
            </a:r>
            <a:r>
              <a:rPr altLang="en-GB" b="0" sz="2700" lang="en-US"/>
              <a:t>L</a:t>
            </a:r>
            <a:r>
              <a:rPr altLang="en-GB" b="0" sz="2700" lang="en-US"/>
              <a:t>A</a:t>
            </a:r>
            <a:r>
              <a:rPr altLang="en-GB" b="0" sz="2700" lang="en-US"/>
              <a:t>S</a:t>
            </a:r>
            <a:r>
              <a:rPr altLang="en-GB" b="0" sz="2700" lang="en-US"/>
              <a:t>I</a:t>
            </a:r>
            <a:r>
              <a:rPr altLang="en-GB" b="0" sz="2700" lang="en-US"/>
              <a:t>A</a:t>
            </a:r>
            <a:r>
              <a:rPr altLang="en-GB" b="0" sz="2700" lang="en-US"/>
              <a:t>:</a:t>
            </a:r>
            <a:r>
              <a:rPr altLang="en-GB" b="0" sz="2700" lang="en-US"/>
              <a:t> </a:t>
            </a:r>
            <a:r>
              <a:rPr altLang="en-GB" b="0" sz="2700" lang="en-US"/>
              <a:t>W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n</a:t>
            </a:r>
            <a:r>
              <a:rPr altLang="en-GB" b="0" sz="2700" lang="en-US"/>
              <a:t> </a:t>
            </a:r>
            <a:r>
              <a:rPr altLang="en-GB" b="0" sz="2700" lang="en-US"/>
              <a:t>p</a:t>
            </a:r>
            <a:r>
              <a:rPr altLang="en-GB" b="0" sz="2700" lang="en-US"/>
              <a:t>a</a:t>
            </a:r>
            <a:r>
              <a:rPr altLang="en-GB" b="0" sz="2700" lang="en-US"/>
              <a:t>r</a:t>
            </a:r>
            <a:r>
              <a:rPr altLang="en-GB" b="0" sz="2700" lang="en-US"/>
              <a:t>t</a:t>
            </a:r>
            <a:r>
              <a:rPr altLang="en-GB" b="0" sz="2700" lang="en-US"/>
              <a:t> </a:t>
            </a:r>
            <a:r>
              <a:rPr altLang="en-GB" b="0" sz="2700" lang="en-US"/>
              <a:t>o</a:t>
            </a:r>
            <a:r>
              <a:rPr altLang="en-GB" b="0" sz="2700" lang="en-US"/>
              <a:t>f</a:t>
            </a:r>
            <a:r>
              <a:rPr altLang="en-GB" b="0" sz="2700" lang="en-US"/>
              <a:t> </a:t>
            </a:r>
            <a:r>
              <a:rPr altLang="en-GB" b="0" sz="2700" lang="en-US"/>
              <a:t>t</a:t>
            </a:r>
            <a:r>
              <a:rPr altLang="en-GB" b="0" sz="2700" lang="en-US"/>
              <a:t>h</a:t>
            </a:r>
            <a:r>
              <a:rPr altLang="en-GB" b="0" sz="2700" lang="en-US"/>
              <a:t>e</a:t>
            </a:r>
            <a:r>
              <a:rPr altLang="en-GB" b="0" sz="2700" lang="en-US"/>
              <a:t> </a:t>
            </a:r>
            <a:r>
              <a:rPr altLang="en-GB" b="0" sz="2700" lang="en-US"/>
              <a:t>l</a:t>
            </a:r>
            <a:r>
              <a:rPr altLang="en-GB" b="0" sz="2700" lang="en-US"/>
              <a:t>i</a:t>
            </a:r>
            <a:r>
              <a:rPr altLang="en-GB" b="0" sz="2700" lang="en-US"/>
              <a:t>v</a:t>
            </a:r>
            <a:r>
              <a:rPr altLang="en-GB" b="0" sz="2700" lang="en-US"/>
              <a:t>e</a:t>
            </a:r>
            <a:r>
              <a:rPr altLang="en-GB" b="0" sz="2700" lang="en-US"/>
              <a:t>r</a:t>
            </a:r>
            <a:r>
              <a:rPr altLang="en-GB" b="0" sz="2700" lang="en-US"/>
              <a:t>i</a:t>
            </a:r>
            <a:r>
              <a:rPr altLang="en-GB" b="0" sz="2700" lang="en-US"/>
              <a:t>s</a:t>
            </a:r>
            <a:r>
              <a:rPr altLang="en-GB" b="0" sz="2700" lang="en-US"/>
              <a:t> </a:t>
            </a:r>
            <a:r>
              <a:rPr altLang="en-GB" b="0" sz="2700" lang="en-US"/>
              <a:t>r</a:t>
            </a:r>
            <a:r>
              <a:rPr altLang="en-GB" b="0" sz="2700" lang="en-US"/>
              <a:t>e</a:t>
            </a:r>
            <a:r>
              <a:rPr altLang="en-GB" b="0" sz="2700" lang="en-US"/>
              <a:t>s</a:t>
            </a:r>
            <a:r>
              <a:rPr altLang="en-GB" b="0" sz="2700" lang="en-US"/>
              <a:t>e</a:t>
            </a:r>
            <a:r>
              <a:rPr altLang="en-GB" b="0" sz="2700" lang="en-US"/>
              <a:t>c</a:t>
            </a:r>
            <a:r>
              <a:rPr altLang="en-GB" b="0" sz="2700" lang="en-US"/>
              <a:t>t</a:t>
            </a:r>
            <a:r>
              <a:rPr altLang="en-GB" b="0" sz="2700" lang="en-US"/>
              <a:t>e</a:t>
            </a:r>
            <a:r>
              <a:rPr altLang="en-GB" b="0" sz="2700" lang="en-US"/>
              <a:t>d</a:t>
            </a:r>
            <a:r>
              <a:rPr altLang="en-GB" b="0" sz="2700" lang="en-US"/>
              <a:t>.</a:t>
            </a:r>
            <a:endParaRPr lang="en-GB"/>
          </a:p>
          <a:p>
            <a:r>
              <a:rPr altLang="en-GB" b="1" sz="2700" lang="en-US"/>
              <a:t>P</a:t>
            </a:r>
            <a:r>
              <a:rPr altLang="en-GB" b="1" sz="2700" lang="en-US"/>
              <a:t>A</a:t>
            </a:r>
            <a:r>
              <a:rPr altLang="en-GB" b="1" sz="2700" lang="en-US"/>
              <a:t>T</a:t>
            </a:r>
            <a:r>
              <a:rPr altLang="en-GB" b="1" sz="2700" lang="en-US"/>
              <a:t>H</a:t>
            </a:r>
            <a:r>
              <a:rPr altLang="en-GB" b="1" sz="2700" lang="en-US"/>
              <a:t>O</a:t>
            </a:r>
            <a:r>
              <a:rPr altLang="en-GB" b="1" sz="2700" lang="en-US"/>
              <a:t>L</a:t>
            </a:r>
            <a:r>
              <a:rPr altLang="en-GB" b="1" sz="2700" lang="en-US"/>
              <a:t>O</a:t>
            </a:r>
            <a:r>
              <a:rPr altLang="en-GB" b="1" sz="2700" lang="en-US"/>
              <a:t>G</a:t>
            </a:r>
            <a:r>
              <a:rPr altLang="en-GB" b="1" sz="2700" lang="en-US"/>
              <a:t>I</a:t>
            </a:r>
            <a:r>
              <a:rPr altLang="en-GB" b="1" sz="2700" lang="en-US"/>
              <a:t>C</a:t>
            </a:r>
            <a:r>
              <a:rPr altLang="en-GB" b="1" sz="2700" lang="en-US"/>
              <a:t>A</a:t>
            </a:r>
            <a:r>
              <a:rPr altLang="en-GB" b="1" sz="2700" lang="en-US"/>
              <a:t>L</a:t>
            </a:r>
            <a:r>
              <a:rPr altLang="en-GB" b="1" sz="2700" lang="en-US"/>
              <a:t>:</a:t>
            </a:r>
            <a:r>
              <a:rPr altLang="en-GB" b="1" sz="2700" lang="en-US"/>
              <a:t>A</a:t>
            </a:r>
            <a:r>
              <a:rPr altLang="en-GB" b="1" sz="2700" lang="en-US"/>
              <a:t>f</a:t>
            </a:r>
            <a:r>
              <a:rPr altLang="en-GB" b="1" sz="2700" lang="en-US"/>
              <a:t>t</a:t>
            </a:r>
            <a:r>
              <a:rPr altLang="en-GB" b="1" sz="2700" lang="en-US"/>
              <a:t>e</a:t>
            </a:r>
            <a:r>
              <a:rPr altLang="en-GB" b="1" sz="2700" lang="en-US"/>
              <a:t>r</a:t>
            </a:r>
            <a:r>
              <a:rPr altLang="en-GB" b="1" sz="2700" lang="en-US"/>
              <a:t> </a:t>
            </a:r>
            <a:r>
              <a:rPr altLang="en-GB" b="1" sz="2700" lang="en-US"/>
              <a:t> </a:t>
            </a:r>
            <a:r>
              <a:rPr altLang="en-GB" b="1" sz="2700" lang="en-US"/>
              <a:t>a</a:t>
            </a:r>
            <a:r>
              <a:rPr altLang="en-GB" b="1" sz="2700" lang="en-US"/>
              <a:t> </a:t>
            </a:r>
            <a:r>
              <a:rPr altLang="en-GB" b="1" sz="2700" lang="en-US"/>
              <a:t>n</a:t>
            </a:r>
            <a:r>
              <a:rPr altLang="en-GB" b="1" sz="2700" lang="en-US"/>
              <a:t>o</a:t>
            </a:r>
            <a:r>
              <a:rPr altLang="en-GB" b="1" sz="2700" lang="en-US"/>
              <a:t>r</a:t>
            </a:r>
            <a:r>
              <a:rPr altLang="en-GB" b="1" sz="2700" lang="en-US"/>
              <a:t>m</a:t>
            </a:r>
            <a:r>
              <a:rPr altLang="en-GB" b="1" sz="2700" lang="en-US"/>
              <a:t>a</a:t>
            </a:r>
            <a:r>
              <a:rPr altLang="en-GB" b="1" sz="2700" lang="en-US"/>
              <a:t>l</a:t>
            </a:r>
            <a:r>
              <a:rPr altLang="en-GB" b="1" sz="2700" lang="en-US"/>
              <a:t> </a:t>
            </a:r>
            <a:r>
              <a:rPr altLang="en-GB" b="1" sz="2700" lang="en-US"/>
              <a:t>m</a:t>
            </a:r>
            <a:r>
              <a:rPr altLang="en-GB" b="1" sz="2700" lang="en-US"/>
              <a:t>e</a:t>
            </a:r>
            <a:r>
              <a:rPr altLang="en-GB" b="1" sz="2700" lang="en-US"/>
              <a:t>n</a:t>
            </a:r>
            <a:r>
              <a:rPr altLang="en-GB" b="1" sz="2700" lang="en-US"/>
              <a:t>s</a:t>
            </a:r>
            <a:r>
              <a:rPr altLang="en-GB" b="1" sz="2700" lang="en-US"/>
              <a:t>t</a:t>
            </a:r>
            <a:r>
              <a:rPr altLang="en-GB" b="1" sz="2700" lang="en-US"/>
              <a:t>r</a:t>
            </a:r>
            <a:r>
              <a:rPr altLang="en-GB" b="1" sz="2700" lang="en-US"/>
              <a:t>u</a:t>
            </a:r>
            <a:r>
              <a:rPr altLang="en-GB" b="1" sz="2700" lang="en-US"/>
              <a:t>a</a:t>
            </a:r>
            <a:r>
              <a:rPr altLang="en-GB" b="1" sz="2700" lang="en-US"/>
              <a:t>l</a:t>
            </a:r>
            <a:r>
              <a:rPr altLang="en-GB" b="1" sz="2700" lang="en-US"/>
              <a:t> </a:t>
            </a:r>
            <a:r>
              <a:rPr altLang="en-GB" b="1" sz="2700" lang="en-US"/>
              <a:t>p</a:t>
            </a:r>
            <a:r>
              <a:rPr altLang="en-GB" b="1" sz="2700" lang="en-US"/>
              <a:t>e</a:t>
            </a:r>
            <a:r>
              <a:rPr altLang="en-GB" b="1" sz="2700" lang="en-US"/>
              <a:t>r</a:t>
            </a:r>
            <a:r>
              <a:rPr altLang="en-GB" b="1" sz="2700" lang="en-US"/>
              <a:t>o</a:t>
            </a:r>
            <a:r>
              <a:rPr altLang="en-GB" b="1" sz="2700" lang="en-US"/>
              <a:t>i</a:t>
            </a:r>
            <a:r>
              <a:rPr altLang="en-GB" b="1" sz="2700" lang="en-US"/>
              <a:t>d</a:t>
            </a:r>
            <a:r>
              <a:rPr altLang="en-GB" b="1" sz="2700" lang="en-US"/>
              <a:t> </a:t>
            </a:r>
            <a:r>
              <a:rPr altLang="en-GB" b="1" sz="2700" lang="en-US"/>
              <a:t>t</a:t>
            </a:r>
            <a:r>
              <a:rPr altLang="en-GB" b="1" sz="2700" lang="en-US"/>
              <a:t>h</a:t>
            </a:r>
            <a:r>
              <a:rPr altLang="en-GB" b="1" sz="2700" lang="en-US"/>
              <a:t>e</a:t>
            </a:r>
            <a:r>
              <a:rPr altLang="en-GB" b="1" sz="2700" lang="en-US"/>
              <a:t>r</a:t>
            </a:r>
            <a:r>
              <a:rPr altLang="en-GB" b="1" sz="2700" lang="en-US"/>
              <a:t>e</a:t>
            </a:r>
            <a:r>
              <a:rPr altLang="en-GB" b="1" sz="2700" lang="en-US"/>
              <a:t> </a:t>
            </a:r>
            <a:r>
              <a:rPr altLang="en-GB" b="1" sz="2700" lang="en-US"/>
              <a:t> </a:t>
            </a:r>
            <a:r>
              <a:rPr altLang="en-GB" b="1" sz="2700" lang="en-US"/>
              <a:t>i</a:t>
            </a:r>
            <a:r>
              <a:rPr altLang="en-GB" b="1" sz="2700" lang="en-US"/>
              <a:t>s</a:t>
            </a:r>
            <a:r>
              <a:rPr altLang="en-GB" b="1" sz="2700" lang="en-US"/>
              <a:t> </a:t>
            </a:r>
            <a:r>
              <a:rPr altLang="en-GB" b="1" sz="2700" lang="en-US"/>
              <a:t>a</a:t>
            </a:r>
            <a:r>
              <a:rPr altLang="en-GB" b="1" sz="2700" lang="en-US"/>
              <a:t> </a:t>
            </a:r>
            <a:r>
              <a:rPr altLang="en-GB" b="1" sz="2700" lang="en-US"/>
              <a:t>b</a:t>
            </a:r>
            <a:r>
              <a:rPr altLang="en-GB" b="1" sz="2700" lang="en-US"/>
              <a:t>r</a:t>
            </a:r>
            <a:r>
              <a:rPr altLang="en-GB" b="1" sz="2700" lang="en-US"/>
              <a:t>o</a:t>
            </a:r>
            <a:r>
              <a:rPr altLang="en-GB" b="1" sz="2700" lang="en-US"/>
              <a:t>u</a:t>
            </a:r>
            <a:r>
              <a:rPr altLang="en-GB" b="1" sz="2700" lang="en-US"/>
              <a:t>s</a:t>
            </a:r>
            <a:r>
              <a:rPr altLang="en-GB" b="1" sz="2700" lang="en-US"/>
              <a:t>t</a:t>
            </a:r>
            <a:r>
              <a:rPr altLang="en-GB" b="1" sz="2700" lang="en-US"/>
              <a:t> </a:t>
            </a:r>
            <a:r>
              <a:rPr altLang="en-GB" b="1" sz="2700" lang="en-US"/>
              <a:t>o</a:t>
            </a:r>
            <a:r>
              <a:rPr altLang="en-GB" b="1" sz="2700" lang="en-US"/>
              <a:t>f</a:t>
            </a:r>
            <a:r>
              <a:rPr altLang="en-GB" b="1" sz="2700" lang="en-US"/>
              <a:t> </a:t>
            </a:r>
            <a:r>
              <a:rPr altLang="en-GB" b="1" sz="2700" lang="en-US"/>
              <a:t>u</a:t>
            </a:r>
            <a:r>
              <a:rPr altLang="en-GB" b="1" sz="2700" lang="en-US"/>
              <a:t>t</a:t>
            </a:r>
            <a:r>
              <a:rPr altLang="en-GB" b="1" sz="2700" lang="en-US"/>
              <a:t>e</a:t>
            </a:r>
            <a:r>
              <a:rPr altLang="en-GB" b="1" sz="2700" lang="en-US"/>
              <a:t>r</a:t>
            </a:r>
            <a:r>
              <a:rPr altLang="en-GB" b="1" sz="2700" lang="en-US"/>
              <a:t>i</a:t>
            </a:r>
            <a:r>
              <a:rPr altLang="en-GB" b="1" sz="2700" lang="en-US"/>
              <a:t>n</a:t>
            </a:r>
            <a:r>
              <a:rPr altLang="en-GB" b="1" sz="2700" lang="en-US"/>
              <a:t>e</a:t>
            </a:r>
            <a:r>
              <a:rPr altLang="en-GB" b="1" sz="2700" lang="en-US"/>
              <a:t> </a:t>
            </a:r>
            <a:r>
              <a:rPr altLang="en-GB" b="1" sz="2700" lang="en-US"/>
              <a:t>e</a:t>
            </a:r>
            <a:r>
              <a:rPr altLang="en-GB" b="1" sz="2700" lang="en-US"/>
              <a:t>p</a:t>
            </a:r>
            <a:r>
              <a:rPr altLang="en-GB" b="1" sz="2700" lang="en-US"/>
              <a:t>i</a:t>
            </a:r>
            <a:r>
              <a:rPr altLang="en-GB" b="1" sz="2700" lang="en-US"/>
              <a:t>t</a:t>
            </a:r>
            <a:r>
              <a:rPr altLang="en-GB" b="1" sz="2700" lang="en-US"/>
              <a:t>h</a:t>
            </a:r>
            <a:r>
              <a:rPr altLang="en-GB" b="1" sz="2700" lang="en-US"/>
              <a:t>e</a:t>
            </a:r>
            <a:r>
              <a:rPr altLang="en-GB" b="1" sz="2700" lang="en-US"/>
              <a:t>l</a:t>
            </a:r>
            <a:r>
              <a:rPr altLang="en-GB" b="1" sz="2700" lang="en-US"/>
              <a:t>i</a:t>
            </a:r>
            <a:r>
              <a:rPr altLang="en-GB" b="1" sz="2700" lang="en-US"/>
              <a:t>a</a:t>
            </a:r>
            <a:r>
              <a:rPr altLang="en-GB" b="1" sz="2700" lang="en-US"/>
              <a:t>l</a:t>
            </a:r>
            <a:r>
              <a:rPr altLang="en-GB" b="1" sz="2700" lang="en-US"/>
              <a:t> </a:t>
            </a:r>
            <a:r>
              <a:rPr altLang="en-GB" b="1" sz="2700" lang="en-US"/>
              <a:t>p</a:t>
            </a:r>
            <a:r>
              <a:rPr altLang="en-GB" b="1" sz="2700" lang="en-US"/>
              <a:t>r</a:t>
            </a:r>
            <a:r>
              <a:rPr altLang="en-GB" b="1" sz="2700" lang="en-US"/>
              <a:t>o</a:t>
            </a:r>
            <a:r>
              <a:rPr altLang="en-GB" b="1" sz="2700" lang="en-US"/>
              <a:t>l</a:t>
            </a:r>
            <a:r>
              <a:rPr altLang="en-GB" b="1" sz="2700" lang="en-US"/>
              <a:t>i</a:t>
            </a:r>
            <a:r>
              <a:rPr altLang="en-GB" b="1" sz="2700" lang="en-US"/>
              <a:t>f</a:t>
            </a:r>
            <a:r>
              <a:rPr altLang="en-GB" b="1" sz="2700" lang="en-US"/>
              <a:t>e</a:t>
            </a:r>
            <a:r>
              <a:rPr altLang="en-GB" b="1" sz="2700" lang="en-US"/>
              <a:t>r</a:t>
            </a:r>
            <a:r>
              <a:rPr altLang="en-GB" b="1" sz="2700" lang="en-US"/>
              <a:t>a</a:t>
            </a:r>
            <a:r>
              <a:rPr altLang="en-GB" b="1" sz="2700" lang="en-US"/>
              <a:t>t</a:t>
            </a:r>
            <a:r>
              <a:rPr altLang="en-GB" b="1" sz="2700" lang="en-US"/>
              <a:t>i</a:t>
            </a:r>
            <a:r>
              <a:rPr altLang="en-GB" b="1" sz="2700" lang="en-US"/>
              <a:t>o</a:t>
            </a:r>
            <a:r>
              <a:rPr altLang="en-GB" b="1" sz="2700" lang="en-US"/>
              <a:t>n</a:t>
            </a:r>
            <a:r>
              <a:rPr altLang="en-GB" b="1" sz="2700" lang="en-US"/>
              <a:t> </a:t>
            </a:r>
            <a:r>
              <a:rPr altLang="en-GB" b="1" sz="2700" lang="en-US"/>
              <a:t>t</a:t>
            </a:r>
            <a:r>
              <a:rPr altLang="en-GB" b="1" sz="2700" lang="en-US"/>
              <a:t>h</a:t>
            </a:r>
            <a:r>
              <a:rPr altLang="en-GB" b="1" sz="2700" lang="en-US"/>
              <a:t>a</a:t>
            </a:r>
            <a:r>
              <a:rPr altLang="en-GB" b="1" sz="2700" lang="en-US"/>
              <a:t>t</a:t>
            </a:r>
            <a:r>
              <a:rPr altLang="en-GB" b="1" sz="2700" lang="en-US"/>
              <a:t> </a:t>
            </a:r>
            <a:r>
              <a:rPr altLang="en-GB" b="1" sz="2700" lang="en-US"/>
              <a:t>i</a:t>
            </a:r>
            <a:r>
              <a:rPr altLang="en-GB" b="1" sz="2700" lang="en-US"/>
              <a:t>s</a:t>
            </a:r>
            <a:r>
              <a:rPr altLang="en-GB" b="1" sz="2700" lang="en-US"/>
              <a:t> </a:t>
            </a:r>
            <a:r>
              <a:rPr altLang="en-GB" b="1" sz="2700" lang="en-US"/>
              <a:t>n</a:t>
            </a:r>
            <a:r>
              <a:rPr altLang="en-GB" b="1" sz="2700" lang="en-US"/>
              <a:t>o</a:t>
            </a:r>
            <a:r>
              <a:rPr altLang="en-GB" b="1" sz="2700" lang="en-US"/>
              <a:t>r</a:t>
            </a:r>
            <a:r>
              <a:rPr altLang="en-GB" b="1" sz="2700" lang="en-US"/>
              <a:t>m</a:t>
            </a:r>
            <a:r>
              <a:rPr altLang="en-GB" b="1" sz="2700" lang="en-US"/>
              <a:t>a</a:t>
            </a:r>
            <a:r>
              <a:rPr altLang="en-GB" b="1" sz="2700" lang="en-US"/>
              <a:t>l</a:t>
            </a:r>
            <a:r>
              <a:rPr altLang="en-GB" b="1" sz="2700" lang="en-US"/>
              <a:t>y</a:t>
            </a:r>
            <a:r>
              <a:rPr altLang="en-GB" b="1" sz="2700" lang="en-US"/>
              <a:t>.</a:t>
            </a:r>
            <a:r>
              <a:rPr altLang="en-GB" b="1" sz="2700" lang="en-US"/>
              <a:t>p</a:t>
            </a:r>
            <a:r>
              <a:rPr altLang="en-GB" b="1" sz="2700" lang="en-US"/>
              <a:t>i</a:t>
            </a:r>
            <a:r>
              <a:rPr altLang="en-GB" b="1" sz="2700" lang="en-US"/>
              <a:t>t</a:t>
            </a:r>
            <a:r>
              <a:rPr altLang="en-GB" b="1" sz="2700" lang="en-US"/>
              <a:t>u</a:t>
            </a:r>
            <a:r>
              <a:rPr altLang="en-GB" b="1" sz="2700" lang="en-US"/>
              <a:t>i</a:t>
            </a:r>
            <a:r>
              <a:rPr altLang="en-GB" b="1" sz="2700" lang="en-US"/>
              <a:t>t</a:t>
            </a:r>
            <a:r>
              <a:rPr altLang="en-GB" b="1" sz="2700" lang="en-US"/>
              <a:t>a</a:t>
            </a:r>
            <a:r>
              <a:rPr altLang="en-GB" b="1" sz="2700" lang="en-US"/>
              <a:t>r</a:t>
            </a:r>
            <a:r>
              <a:rPr altLang="en-GB" b="1" sz="2700" lang="en-US"/>
              <a:t>y</a:t>
            </a:r>
            <a:r>
              <a:rPr altLang="en-GB" b="1" sz="2700" lang="en-US"/>
              <a:t> </a:t>
            </a:r>
            <a:r>
              <a:rPr altLang="en-GB" b="1" sz="2700" lang="en-US"/>
              <a:t>h</a:t>
            </a:r>
            <a:r>
              <a:rPr altLang="en-GB" b="1" sz="2700" lang="en-US"/>
              <a:t>o</a:t>
            </a:r>
            <a:r>
              <a:rPr altLang="en-GB" b="1" sz="2700" lang="en-US"/>
              <a:t>r</a:t>
            </a:r>
            <a:r>
              <a:rPr altLang="en-GB" b="1" sz="2700" lang="en-US"/>
              <a:t>m</a:t>
            </a:r>
            <a:r>
              <a:rPr altLang="en-GB" b="1" sz="2700" lang="en-US"/>
              <a:t>o</a:t>
            </a:r>
            <a:r>
              <a:rPr altLang="en-GB" b="1" sz="2700" lang="en-US"/>
              <a:t>n</a:t>
            </a:r>
            <a:r>
              <a:rPr altLang="en-GB" b="1" sz="2700" lang="en-US"/>
              <a:t>e</a:t>
            </a:r>
            <a:r>
              <a:rPr altLang="en-GB" b="1" sz="2700" lang="en-US"/>
              <a:t> </a:t>
            </a:r>
            <a:r>
              <a:rPr altLang="en-GB" b="1" sz="2700" lang="en-US"/>
              <a:t> </a:t>
            </a:r>
            <a:r>
              <a:rPr altLang="en-GB" b="1" sz="2700" lang="en-US"/>
              <a:t>a</a:t>
            </a:r>
            <a:r>
              <a:rPr altLang="en-GB" b="1" sz="2700" lang="en-US"/>
              <a:t>n</a:t>
            </a:r>
            <a:r>
              <a:rPr altLang="en-GB" b="1" sz="2700" lang="en-US"/>
              <a:t>d</a:t>
            </a:r>
            <a:r>
              <a:rPr altLang="en-GB" b="1" sz="2700" lang="en-US"/>
              <a:t> </a:t>
            </a:r>
            <a:r>
              <a:rPr altLang="en-GB" b="1" sz="2700" lang="en-US"/>
              <a:t>o</a:t>
            </a:r>
            <a:r>
              <a:rPr altLang="en-GB" b="1" sz="2700" lang="en-US"/>
              <a:t>v</a:t>
            </a:r>
            <a:r>
              <a:rPr altLang="en-GB" b="1" sz="2700" lang="en-US"/>
              <a:t>a</a:t>
            </a:r>
            <a:r>
              <a:rPr altLang="en-GB" b="1" sz="2700" lang="en-US"/>
              <a:t>r</a:t>
            </a:r>
            <a:r>
              <a:rPr altLang="en-GB" b="1" sz="2700" lang="en-US"/>
              <a:t>i</a:t>
            </a:r>
            <a:r>
              <a:rPr altLang="en-GB" b="1" sz="2700" lang="en-US"/>
              <a:t>a</a:t>
            </a:r>
            <a:r>
              <a:rPr altLang="en-GB" b="1" sz="2700" lang="en-US"/>
              <a:t>n</a:t>
            </a:r>
            <a:r>
              <a:rPr altLang="en-GB" b="1" sz="2700" lang="en-US"/>
              <a:t>e</a:t>
            </a:r>
            <a:r>
              <a:rPr altLang="en-GB" b="1" sz="2700" lang="en-US"/>
              <a:t>s</a:t>
            </a:r>
            <a:r>
              <a:rPr altLang="en-GB" b="1" sz="2700" lang="en-US"/>
              <a:t>t</a:t>
            </a:r>
            <a:r>
              <a:rPr altLang="en-GB" b="1" sz="2700" lang="en-US"/>
              <a:t>r</a:t>
            </a:r>
            <a:r>
              <a:rPr altLang="en-GB" b="1" sz="2700" lang="en-US"/>
              <a:t>o</a:t>
            </a:r>
            <a:r>
              <a:rPr altLang="en-GB" b="1" sz="2700" lang="en-US"/>
              <a:t>g</a:t>
            </a:r>
            <a:r>
              <a:rPr altLang="en-GB" b="1" sz="2700" lang="en-US"/>
              <a:t>e</a:t>
            </a:r>
            <a:r>
              <a:rPr altLang="en-GB" b="1" sz="2700" lang="en-US"/>
              <a:t>n</a:t>
            </a:r>
            <a:r>
              <a:rPr altLang="en-GB" b="1" sz="2700" lang="en-US"/>
              <a:t> </a:t>
            </a:r>
            <a:r>
              <a:rPr altLang="en-GB" b="1" sz="2700" lang="en-US"/>
              <a:t>t</a:t>
            </a:r>
            <a:r>
              <a:rPr altLang="en-GB" b="1" sz="2700" lang="en-US"/>
              <a:t>o</a:t>
            </a:r>
            <a:r>
              <a:rPr altLang="en-GB" b="1" sz="2700" lang="en-US"/>
              <a:t> </a:t>
            </a:r>
            <a:r>
              <a:rPr altLang="en-GB" b="1" sz="2700" lang="en-US"/>
              <a:t>i</a:t>
            </a:r>
            <a:r>
              <a:rPr altLang="en-GB" b="1" sz="2700" lang="en-US"/>
              <a:t>n</a:t>
            </a:r>
            <a:r>
              <a:rPr altLang="en-GB" b="1" sz="2700" lang="en-US"/>
              <a:t>h</a:t>
            </a:r>
            <a:r>
              <a:rPr altLang="en-GB" b="1" sz="2700" lang="en-US"/>
              <a:t>i</a:t>
            </a:r>
            <a:r>
              <a:rPr altLang="en-GB" b="1" sz="2700" lang="en-US"/>
              <a:t>b</a:t>
            </a:r>
            <a:r>
              <a:rPr altLang="en-GB" b="1" sz="2700" lang="en-US"/>
              <a:t>i</a:t>
            </a:r>
            <a:r>
              <a:rPr altLang="en-GB" b="1" sz="2700" lang="en-US"/>
              <a:t>t</a:t>
            </a:r>
            <a:r>
              <a:rPr altLang="en-GB" b="1" sz="2700" lang="en-US"/>
              <a:t> </a:t>
            </a:r>
            <a:r>
              <a:rPr altLang="en-GB" b="1" sz="2700" lang="en-US"/>
              <a:t>p</a:t>
            </a:r>
            <a:r>
              <a:rPr altLang="en-GB" b="1" sz="2700" lang="en-US"/>
              <a:t>r</a:t>
            </a:r>
            <a:r>
              <a:rPr altLang="en-GB" b="1" sz="2700" lang="en-US"/>
              <a:t>o</a:t>
            </a:r>
            <a:r>
              <a:rPr altLang="en-GB" b="1" sz="2700" lang="en-US"/>
              <a:t>g</a:t>
            </a:r>
            <a:r>
              <a:rPr altLang="en-GB" b="1" sz="2700" lang="en-US"/>
              <a:t>e</a:t>
            </a:r>
            <a:r>
              <a:rPr altLang="en-GB" b="1" sz="2700" lang="en-US"/>
              <a:t>s</a:t>
            </a:r>
            <a:r>
              <a:rPr altLang="en-GB" b="1" sz="2700" lang="en-US"/>
              <a:t>t</a:t>
            </a:r>
            <a:r>
              <a:rPr altLang="en-GB" b="1" sz="2700" lang="en-US"/>
              <a:t>e</a:t>
            </a:r>
            <a:r>
              <a:rPr altLang="en-GB" b="1" sz="2700" lang="en-US"/>
              <a:t>r</a:t>
            </a:r>
            <a:r>
              <a:rPr altLang="en-GB" b="1" sz="2700" lang="en-US"/>
              <a:t>o</a:t>
            </a:r>
            <a:r>
              <a:rPr altLang="en-GB" b="1" sz="2700" lang="en-US"/>
              <a:t>n</a:t>
            </a:r>
            <a:r>
              <a:rPr altLang="en-GB" b="1" sz="2700" lang="en-US"/>
              <a:t>e</a:t>
            </a:r>
            <a:r>
              <a:rPr altLang="en-GB" b="1" sz="2700" lang="en-US"/>
              <a:t>.</a:t>
            </a:r>
            <a:endParaRPr lang="en-GB"/>
          </a:p>
        </p:txBody>
      </p:sp>
      <p:sp>
        <p:nvSpPr>
          <p:cNvPr id="1048602" name=""/>
          <p:cNvSpPr>
            <a:spLocks noGrp="1"/>
          </p:cNvSpPr>
          <p:nvPr>
            <p:ph type="body" sz="half" idx="2"/>
          </p:nvPr>
        </p:nvSpPr>
        <p:spPr>
          <a:solidFill>
            <a:srgbClr val="D66565"/>
          </a:solidFill>
        </p:spPr>
        <p:txBody>
          <a:bodyPr/>
          <a:p>
            <a:r>
              <a:rPr altLang="en-GB" b="1" sz="3900" lang="en-US"/>
              <a:t>C</a:t>
            </a:r>
            <a:r>
              <a:rPr altLang="en-GB" b="1" sz="3900" lang="en-US"/>
              <a:t>:</a:t>
            </a:r>
            <a:r>
              <a:rPr altLang="en-GB" b="1" sz="3900" lang="en-US"/>
              <a:t> </a:t>
            </a:r>
            <a:r>
              <a:rPr altLang="en-GB" b="1" sz="3200" lang="en-US"/>
              <a:t>H</a:t>
            </a:r>
            <a:r>
              <a:rPr altLang="en-GB" b="1" sz="3200" lang="en-US"/>
              <a:t>Y</a:t>
            </a:r>
            <a:r>
              <a:rPr altLang="en-GB" b="1" sz="3200" lang="en-US"/>
              <a:t>P</a:t>
            </a:r>
            <a:r>
              <a:rPr altLang="en-GB" b="1" sz="3200" lang="en-US"/>
              <a:t>E</a:t>
            </a:r>
            <a:r>
              <a:rPr altLang="en-GB" b="1" sz="3200" lang="en-US"/>
              <a:t>R</a:t>
            </a:r>
            <a:r>
              <a:rPr altLang="en-GB" b="1" sz="3200" lang="en-US"/>
              <a:t>P</a:t>
            </a:r>
            <a:r>
              <a:rPr altLang="en-GB" b="1" sz="3200" lang="en-US"/>
              <a:t>L</a:t>
            </a:r>
            <a:r>
              <a:rPr altLang="en-GB" b="1" sz="3200" lang="en-US"/>
              <a:t>A</a:t>
            </a:r>
            <a:r>
              <a:rPr altLang="en-GB" b="1" sz="3200" lang="en-US"/>
              <a:t>S</a:t>
            </a:r>
            <a:r>
              <a:rPr altLang="en-GB" b="1" sz="3200" lang="en-US"/>
              <a:t>I</a:t>
            </a:r>
            <a:r>
              <a:rPr altLang="en-GB" b="1" sz="3200" lang="en-US"/>
              <a:t>A</a:t>
            </a:r>
            <a:r>
              <a:rPr altLang="en-GB" b="1" sz="3200" lang="en-US"/>
              <a:t>: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"/>
          <p:cNvSpPr>
            <a:spLocks noGrp="1"/>
          </p:cNvSpPr>
          <p:nvPr>
            <p:ph type="title"/>
          </p:nvPr>
        </p:nvSpPr>
        <p:spPr>
          <a:xfrm>
            <a:off x="485156" y="2628899"/>
            <a:ext cx="2949178" cy="1600200"/>
          </a:xfrm>
          <a:solidFill>
            <a:srgbClr val="00B0F0"/>
          </a:solidFill>
        </p:spPr>
        <p:txBody>
          <a:bodyPr/>
          <a:p>
            <a:r>
              <a:rPr altLang="en-GB" b="1" lang="en-US"/>
              <a:t>H</a:t>
            </a:r>
            <a:r>
              <a:rPr altLang="en-GB" b="1" lang="en-US"/>
              <a:t>Y</a:t>
            </a:r>
            <a:r>
              <a:rPr altLang="en-GB" b="1" lang="en-US"/>
              <a:t>P</a:t>
            </a:r>
            <a:r>
              <a:rPr altLang="en-GB" b="1" lang="en-US"/>
              <a:t>E</a:t>
            </a:r>
            <a:r>
              <a:rPr altLang="en-GB" b="1" lang="en-US"/>
              <a:t>R</a:t>
            </a:r>
            <a:r>
              <a:rPr altLang="en-GB" b="1" lang="en-US"/>
              <a:t>P</a:t>
            </a:r>
            <a:r>
              <a:rPr altLang="en-GB" b="1" lang="en-US"/>
              <a:t>L</a:t>
            </a:r>
            <a:r>
              <a:rPr altLang="en-GB" b="1" lang="en-US"/>
              <a:t>A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A</a:t>
            </a:r>
            <a:r>
              <a:rPr altLang="en-GB" b="1" lang="en-US"/>
              <a:t>:</a:t>
            </a:r>
            <a:endParaRPr lang="en-GB"/>
          </a:p>
        </p:txBody>
      </p:sp>
      <p:pic>
        <p:nvPicPr>
          <p:cNvPr id="2097158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8070" r="8070"/>
          <a:stretch>
            <a:fillRect/>
          </a:stretch>
        </p:blipFill>
        <p:spPr>
          <a:xfrm rot="21558248">
            <a:off x="3995032" y="961601"/>
            <a:ext cx="4752221" cy="54402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p>
            <a:r>
              <a:rPr altLang="en-GB" b="1" lang="en-US"/>
              <a:t>Q</a:t>
            </a:r>
            <a:r>
              <a:rPr altLang="en-GB" b="1" lang="en-US"/>
              <a:t>U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1" lang="en-US"/>
              <a:t> </a:t>
            </a:r>
            <a:r>
              <a:rPr altLang="en-GB" b="1" lang="en-US"/>
              <a:t>1</a:t>
            </a:r>
            <a:r>
              <a:rPr altLang="en-GB" b="1" lang="en-US"/>
              <a:t> </a:t>
            </a:r>
            <a:endParaRPr lang="en-GB"/>
          </a:p>
        </p:txBody>
      </p:sp>
      <p:sp>
        <p:nvSpPr>
          <p:cNvPr id="1048609" name="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46875" lnSpcReduction="20000"/>
          </a:bodyPr>
          <a:p>
            <a:r>
              <a:rPr altLang="en-GB" b="1" lang="en-US"/>
              <a:t>D</a:t>
            </a:r>
            <a:r>
              <a:rPr altLang="en-GB" b="1" lang="en-US"/>
              <a:t>e</a:t>
            </a:r>
            <a:r>
              <a:rPr altLang="en-GB" b="1" lang="en-US"/>
              <a:t>f</a:t>
            </a:r>
            <a:r>
              <a:rPr altLang="en-GB" b="1" lang="en-US"/>
              <a:t>i</a:t>
            </a:r>
            <a:r>
              <a:rPr altLang="en-GB" b="1" lang="en-US"/>
              <a:t>n</a:t>
            </a:r>
            <a:r>
              <a:rPr altLang="en-GB" b="1" lang="en-US"/>
              <a:t>i</a:t>
            </a:r>
            <a:r>
              <a:rPr altLang="en-GB" b="1" lang="en-US"/>
              <a:t>t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n</a:t>
            </a:r>
            <a:r>
              <a:rPr altLang="en-GB" b="1" lang="en-US"/>
              <a:t>: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f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y</a:t>
            </a:r>
            <a:r>
              <a:rPr altLang="en-GB" b="0" lang="en-US"/>
              <a:t>p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o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n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r</a:t>
            </a:r>
            <a:r>
              <a:rPr altLang="en-GB" b="0" lang="en-US"/>
              <a:t>o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a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o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b</a:t>
            </a:r>
            <a:r>
              <a:rPr altLang="en-GB" b="0" lang="en-US"/>
              <a:t>n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m</a:t>
            </a:r>
            <a:r>
              <a:rPr altLang="en-GB" b="0" lang="en-US"/>
              <a:t>u</a:t>
            </a:r>
            <a:r>
              <a:rPr altLang="en-GB" b="0" lang="en-US"/>
              <a:t>l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endParaRPr lang="en-GB"/>
          </a:p>
          <a:p>
            <a:r>
              <a:rPr altLang="en-GB" b="1" lang="en-US"/>
              <a:t>O</a:t>
            </a:r>
            <a:r>
              <a:rPr altLang="en-GB" b="1" lang="en-US"/>
              <a:t>R</a:t>
            </a:r>
            <a:endParaRPr lang="en-GB"/>
          </a:p>
          <a:p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t</a:t>
            </a:r>
            <a:r>
              <a:rPr altLang="en-GB" b="0" lang="en-US"/>
              <a:t>a</a:t>
            </a:r>
            <a:r>
              <a:rPr altLang="en-GB" b="0" lang="en-US"/>
              <a:t>p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a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b</a:t>
            </a:r>
            <a:r>
              <a:rPr altLang="en-GB" b="0" lang="en-US"/>
              <a:t>l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p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f</a:t>
            </a:r>
            <a:r>
              <a:rPr altLang="en-GB" b="0" lang="en-US"/>
              <a:t> 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f</a:t>
            </a:r>
            <a:r>
              <a:rPr altLang="en-GB" b="0" lang="en-US"/>
              <a:t>f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y</a:t>
            </a:r>
            <a:r>
              <a:rPr altLang="en-GB" b="0" lang="en-US"/>
              <a:t>p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w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o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i</a:t>
            </a:r>
            <a:r>
              <a:rPr altLang="en-GB" b="0" lang="en-US"/>
              <a:t>f</a:t>
            </a:r>
            <a:r>
              <a:rPr altLang="en-GB" b="0" lang="en-US"/>
              <a:t>f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n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y</a:t>
            </a:r>
            <a:r>
              <a:rPr altLang="en-GB" b="0" lang="en-US"/>
              <a:t>p</a:t>
            </a:r>
            <a:r>
              <a:rPr altLang="en-GB" b="0" lang="en-US"/>
              <a:t>e</a:t>
            </a:r>
            <a:r>
              <a:rPr altLang="en-GB" b="0" lang="en-US"/>
              <a:t>.</a:t>
            </a:r>
            <a:endParaRPr lang="en-GB"/>
          </a:p>
          <a:p>
            <a:r>
              <a:rPr altLang="en-GB" b="1" lang="en-US"/>
              <a:t>E</a:t>
            </a:r>
            <a:r>
              <a:rPr altLang="en-GB" b="1" lang="en-US"/>
              <a:t>X</a:t>
            </a:r>
            <a:r>
              <a:rPr altLang="en-GB" b="1" lang="en-US"/>
              <a:t>A</a:t>
            </a:r>
            <a:r>
              <a:rPr altLang="en-GB" b="1" lang="en-US"/>
              <a:t>M</a:t>
            </a:r>
            <a:r>
              <a:rPr altLang="en-GB" b="1" lang="en-US"/>
              <a:t>P</a:t>
            </a:r>
            <a:r>
              <a:rPr altLang="en-GB" b="1" lang="en-US"/>
              <a:t>L</a:t>
            </a:r>
            <a:r>
              <a:rPr altLang="en-GB" b="1" lang="en-US"/>
              <a:t>E</a:t>
            </a:r>
            <a:r>
              <a:rPr altLang="en-GB" b="1" lang="en-US"/>
              <a:t>S</a:t>
            </a:r>
            <a:r>
              <a:rPr altLang="en-GB" b="1" lang="en-US"/>
              <a:t>.</a:t>
            </a:r>
            <a:endParaRPr lang="en-GB"/>
          </a:p>
          <a:p>
            <a:r>
              <a:rPr altLang="en-GB" b="1" lang="en-US"/>
              <a:t>P</a:t>
            </a:r>
            <a:r>
              <a:rPr altLang="en-GB" b="1" lang="en-US"/>
              <a:t>A</a:t>
            </a:r>
            <a:r>
              <a:rPr altLang="en-GB" b="1" lang="en-US"/>
              <a:t>T</a:t>
            </a:r>
            <a:r>
              <a:rPr altLang="en-GB" b="1" lang="en-US"/>
              <a:t>H</a:t>
            </a:r>
            <a:r>
              <a:rPr altLang="en-GB" b="1" lang="en-US"/>
              <a:t>O</a:t>
            </a:r>
            <a:r>
              <a:rPr altLang="en-GB" b="1" lang="en-US"/>
              <a:t>L</a:t>
            </a:r>
            <a:r>
              <a:rPr altLang="en-GB" b="1" lang="en-US"/>
              <a:t>O</a:t>
            </a:r>
            <a:r>
              <a:rPr altLang="en-GB" b="1" lang="en-US"/>
              <a:t>G</a:t>
            </a:r>
            <a:r>
              <a:rPr altLang="en-GB" b="1" lang="en-US"/>
              <a:t>I</a:t>
            </a:r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r>
              <a:rPr altLang="en-GB" b="1" lang="en-US"/>
              <a:t> </a:t>
            </a:r>
            <a:r>
              <a:rPr altLang="en-GB" b="1" lang="en-US"/>
              <a:t>a</a:t>
            </a:r>
            <a:r>
              <a:rPr altLang="en-GB" b="1" lang="en-US"/>
              <a:t>n</a:t>
            </a:r>
            <a:r>
              <a:rPr altLang="en-GB" b="1" lang="en-US"/>
              <a:t>d</a:t>
            </a:r>
            <a:r>
              <a:rPr altLang="en-GB" b="1" lang="en-US"/>
              <a:t> </a:t>
            </a:r>
            <a:r>
              <a:rPr altLang="en-GB" b="1" lang="en-US"/>
              <a:t>P</a:t>
            </a:r>
            <a:r>
              <a:rPr altLang="en-GB" b="1" lang="en-US"/>
              <a:t>H</a:t>
            </a:r>
            <a:r>
              <a:rPr altLang="en-GB" b="1" lang="en-US"/>
              <a:t>Y</a:t>
            </a:r>
            <a:r>
              <a:rPr altLang="en-GB" b="1" lang="en-US"/>
              <a:t>S</a:t>
            </a:r>
            <a:r>
              <a:rPr altLang="en-GB" b="1" lang="en-US"/>
              <a:t>I</a:t>
            </a:r>
            <a:r>
              <a:rPr altLang="en-GB" b="1" lang="en-US"/>
              <a:t>O</a:t>
            </a:r>
            <a:r>
              <a:rPr altLang="en-GB" b="1" lang="en-US"/>
              <a:t>L</a:t>
            </a:r>
            <a:r>
              <a:rPr altLang="en-GB" b="1" lang="en-US"/>
              <a:t>O</a:t>
            </a:r>
            <a:r>
              <a:rPr altLang="en-GB" b="1" lang="en-US"/>
              <a:t>G</a:t>
            </a:r>
            <a:r>
              <a:rPr altLang="en-GB" b="1" lang="en-US"/>
              <a:t>I</a:t>
            </a:r>
            <a:r>
              <a:rPr altLang="en-GB" b="1" lang="en-US"/>
              <a:t>C</a:t>
            </a:r>
            <a:r>
              <a:rPr altLang="en-GB" b="1" lang="en-US"/>
              <a:t>A</a:t>
            </a:r>
            <a:r>
              <a:rPr altLang="en-GB" b="1" lang="en-US"/>
              <a:t>L</a:t>
            </a:r>
            <a:endParaRPr lang="en-GB"/>
          </a:p>
          <a:p>
            <a:r>
              <a:rPr altLang="en-GB" b="0" lang="en-US"/>
              <a:t>B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T</a:t>
            </a:r>
            <a:r>
              <a:rPr altLang="en-GB" b="0" lang="en-US"/>
              <a:t>T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O</a:t>
            </a:r>
            <a:r>
              <a:rPr altLang="en-GB" b="0" lang="en-US"/>
              <a:t>P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G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: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 </a:t>
            </a:r>
            <a:r>
              <a:rPr altLang="en-GB" b="0" lang="en-US"/>
              <a:t>I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m</a:t>
            </a:r>
            <a:r>
              <a:rPr altLang="en-GB" b="0" lang="en-US"/>
              <a:t>o</a:t>
            </a:r>
            <a:r>
              <a:rPr altLang="en-GB" b="0" lang="en-US"/>
              <a:t>k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g</a:t>
            </a:r>
            <a:endParaRPr lang="en-GB"/>
          </a:p>
          <a:p>
            <a:r>
              <a:rPr altLang="en-GB" b="0" lang="en-US"/>
              <a:t>in</a:t>
            </a:r>
            <a:r>
              <a:rPr altLang="en-GB" b="0" lang="en-US"/>
              <a:t> </a:t>
            </a:r>
            <a:r>
              <a:rPr altLang="en-GB" b="0" lang="en-US"/>
              <a:t>a</a:t>
            </a:r>
            <a:r>
              <a:rPr altLang="en-GB" b="0" lang="en-US"/>
              <a:t>i</a:t>
            </a:r>
            <a:r>
              <a:rPr altLang="en-GB" b="0" lang="en-US"/>
              <a:t>r</a:t>
            </a:r>
            <a:r>
              <a:rPr altLang="en-GB" b="0" lang="en-US"/>
              <a:t>w</a:t>
            </a:r>
            <a:r>
              <a:rPr altLang="en-GB" b="0" lang="en-US"/>
              <a:t>a</a:t>
            </a:r>
            <a:r>
              <a:rPr altLang="en-GB" b="0" lang="en-US"/>
              <a:t>y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n</a:t>
            </a:r>
            <a:r>
              <a:rPr altLang="en-GB" b="0" lang="en-US"/>
              <a:t>o</a:t>
            </a:r>
            <a:r>
              <a:rPr altLang="en-GB" b="0" lang="en-US"/>
              <a:t>r</a:t>
            </a:r>
            <a:r>
              <a:rPr altLang="en-GB" b="0" lang="en-US"/>
              <a:t>m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p</a:t>
            </a:r>
            <a:r>
              <a:rPr altLang="en-GB" b="0" lang="en-US"/>
              <a:t>s</a:t>
            </a:r>
            <a:r>
              <a:rPr altLang="en-GB" b="0" lang="en-US"/>
              <a:t>e</a:t>
            </a:r>
            <a:r>
              <a:rPr altLang="en-GB" b="0" lang="en-US"/>
              <a:t>u</a:t>
            </a:r>
            <a:r>
              <a:rPr altLang="en-GB" b="0" lang="en-US"/>
              <a:t>d</a:t>
            </a:r>
            <a:r>
              <a:rPr altLang="en-GB" b="0" lang="en-US"/>
              <a:t>o</a:t>
            </a:r>
            <a:r>
              <a:rPr altLang="en-GB" b="0" lang="en-US"/>
              <a:t>s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f</a:t>
            </a:r>
            <a:r>
              <a:rPr altLang="en-GB" b="0" lang="en-US"/>
              <a:t>i</a:t>
            </a:r>
            <a:r>
              <a:rPr altLang="en-GB" b="0" lang="en-US"/>
              <a:t>e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l</a:t>
            </a:r>
            <a:r>
              <a:rPr altLang="en-GB" b="0" lang="en-US"/>
              <a:t>u</a:t>
            </a:r>
            <a:r>
              <a:rPr altLang="en-GB" b="0" lang="en-US"/>
              <a:t>m</a:t>
            </a:r>
            <a:r>
              <a:rPr altLang="en-GB" b="0" lang="en-US"/>
              <a:t>n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p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u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t</a:t>
            </a:r>
            <a:r>
              <a:rPr altLang="en-GB" b="0" lang="en-US"/>
              <a:t>a</a:t>
            </a:r>
            <a:r>
              <a:rPr altLang="en-GB" b="0" lang="en-US"/>
              <a:t>p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a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q</a:t>
            </a:r>
            <a:r>
              <a:rPr altLang="en-GB" b="0" lang="en-US"/>
              <a:t>u</a:t>
            </a:r>
            <a:r>
              <a:rPr altLang="en-GB" b="0" lang="en-US"/>
              <a:t>a</a:t>
            </a:r>
            <a:r>
              <a:rPr altLang="en-GB" b="0" lang="en-US"/>
              <a:t>m</a:t>
            </a:r>
            <a:r>
              <a:rPr altLang="en-GB" b="0" lang="en-US"/>
              <a:t>o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p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u</a:t>
            </a:r>
            <a:r>
              <a:rPr altLang="en-GB" b="0" lang="en-US"/>
              <a:t>m</a:t>
            </a:r>
            <a:endParaRPr lang="en-GB"/>
          </a:p>
          <a:p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u</a:t>
            </a:r>
            <a:r>
              <a:rPr altLang="en-GB" b="0" lang="en-US"/>
              <a:t>r</a:t>
            </a:r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y</a:t>
            </a:r>
            <a:r>
              <a:rPr altLang="en-GB" b="0" lang="en-US"/>
              <a:t> </a:t>
            </a:r>
            <a:r>
              <a:rPr altLang="en-GB" b="0" lang="en-US"/>
              <a:t>b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d</a:t>
            </a:r>
            <a:r>
              <a:rPr altLang="en-GB" b="0" lang="en-US"/>
              <a:t>d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r</a:t>
            </a:r>
            <a:r>
              <a:rPr altLang="en-GB" b="0" lang="en-US"/>
              <a:t>a</a:t>
            </a:r>
            <a:r>
              <a:rPr altLang="en-GB" b="0" lang="en-US"/>
              <a:t>n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i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a</a:t>
            </a:r>
            <a:r>
              <a:rPr altLang="en-GB" b="0" lang="en-US"/>
              <a:t>l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u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t</a:t>
            </a:r>
            <a:r>
              <a:rPr altLang="en-GB" b="0" lang="en-US"/>
              <a:t>e</a:t>
            </a:r>
            <a:r>
              <a:rPr altLang="en-GB" b="0" lang="en-US"/>
              <a:t>d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q</a:t>
            </a:r>
            <a:r>
              <a:rPr altLang="en-GB" b="0" lang="en-US"/>
              <a:t>u</a:t>
            </a:r>
            <a:r>
              <a:rPr altLang="en-GB" b="0" lang="en-US"/>
              <a:t>a</a:t>
            </a:r>
            <a:r>
              <a:rPr altLang="en-GB" b="0" lang="en-US"/>
              <a:t>m</a:t>
            </a:r>
            <a:r>
              <a:rPr altLang="en-GB" b="0" lang="en-US"/>
              <a:t>o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p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l</a:t>
            </a:r>
            <a:r>
              <a:rPr altLang="en-GB" b="0" lang="en-US"/>
              <a:t>i</a:t>
            </a:r>
            <a:r>
              <a:rPr altLang="en-GB" b="0" lang="en-US"/>
              <a:t>u</a:t>
            </a:r>
            <a:r>
              <a:rPr altLang="en-GB" b="0" lang="en-US"/>
              <a:t>m</a:t>
            </a:r>
            <a:r>
              <a:rPr altLang="en-GB" b="0" lang="en-US"/>
              <a:t> </a:t>
            </a:r>
            <a:r>
              <a:rPr altLang="en-GB" b="0" lang="en-US"/>
              <a:t>d</a:t>
            </a:r>
            <a:r>
              <a:rPr altLang="en-GB" b="0" lang="en-US"/>
              <a:t>u</a:t>
            </a:r>
            <a:r>
              <a:rPr altLang="en-GB" b="0" lang="en-US"/>
              <a:t>e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m</a:t>
            </a:r>
            <a:r>
              <a:rPr altLang="en-GB" b="0" lang="en-US"/>
              <a:t>e</a:t>
            </a:r>
            <a:r>
              <a:rPr altLang="en-GB" b="0" lang="en-US"/>
              <a:t>t</a:t>
            </a:r>
            <a:r>
              <a:rPr altLang="en-GB" b="0" lang="en-US"/>
              <a:t>a</a:t>
            </a:r>
            <a:r>
              <a:rPr altLang="en-GB" b="0" lang="en-US"/>
              <a:t>p</a:t>
            </a:r>
            <a:r>
              <a:rPr altLang="en-GB" b="0" lang="en-US"/>
              <a:t>l</a:t>
            </a:r>
            <a:r>
              <a:rPr altLang="en-GB" b="0" lang="en-US"/>
              <a:t>a</a:t>
            </a:r>
            <a:r>
              <a:rPr altLang="en-GB" b="0" lang="en-US"/>
              <a:t>s</a:t>
            </a:r>
            <a:r>
              <a:rPr altLang="en-GB" b="0" lang="en-US"/>
              <a:t>i</a:t>
            </a:r>
            <a:r>
              <a:rPr altLang="en-GB" b="0" lang="en-US"/>
              <a:t>a</a:t>
            </a:r>
            <a:r>
              <a:rPr altLang="en-GB" b="0" lang="en-US"/>
              <a:t>.</a:t>
            </a:r>
            <a:endParaRPr lang="en-GB"/>
          </a:p>
          <a:p>
            <a:r>
              <a:rPr altLang="en-GB" b="0" lang="en-US"/>
              <a:t>I</a:t>
            </a:r>
            <a:r>
              <a:rPr altLang="en-GB" b="0" lang="en-US"/>
              <a:t>n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o</a:t>
            </a:r>
            <a:r>
              <a:rPr altLang="en-GB" b="0" lang="en-US"/>
              <a:t>p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g</a:t>
            </a:r>
            <a:r>
              <a:rPr altLang="en-GB" b="0" lang="en-US"/>
              <a:t>u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s</a:t>
            </a:r>
            <a:r>
              <a:rPr altLang="en-GB" b="0" lang="en-US"/>
              <a:t>q</a:t>
            </a:r>
            <a:r>
              <a:rPr altLang="en-GB" b="0" lang="en-US"/>
              <a:t>u</a:t>
            </a:r>
            <a:r>
              <a:rPr altLang="en-GB" b="0" lang="en-US"/>
              <a:t>a</a:t>
            </a:r>
            <a:r>
              <a:rPr altLang="en-GB" b="0" lang="en-US"/>
              <a:t>m</a:t>
            </a:r>
            <a:r>
              <a:rPr altLang="en-GB" b="0" lang="en-US"/>
              <a:t>ous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p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</a:t>
            </a:r>
            <a:r>
              <a:rPr altLang="en-GB" b="0" lang="en-US"/>
              <a:t>lium</a:t>
            </a:r>
            <a:r>
              <a:rPr altLang="en-GB" b="0" lang="en-US"/>
              <a:t> </a:t>
            </a:r>
            <a:r>
              <a:rPr altLang="en-GB" b="0" lang="en-US"/>
              <a:t>is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n</a:t>
            </a:r>
            <a:r>
              <a:rPr altLang="en-GB" b="0" lang="en-US"/>
              <a:t>v</a:t>
            </a:r>
            <a:r>
              <a:rPr altLang="en-GB" b="0" lang="en-US"/>
              <a:t>e</a:t>
            </a:r>
            <a:r>
              <a:rPr altLang="en-GB" b="0" lang="en-US"/>
              <a:t>r</a:t>
            </a:r>
            <a:r>
              <a:rPr altLang="en-GB" b="0" lang="en-US"/>
              <a:t>ted</a:t>
            </a:r>
            <a:r>
              <a:rPr altLang="en-GB" b="0" lang="en-US"/>
              <a:t> </a:t>
            </a:r>
            <a:r>
              <a:rPr altLang="en-GB" b="0" lang="en-US"/>
              <a:t>in</a:t>
            </a:r>
            <a:r>
              <a:rPr altLang="en-GB" b="0" lang="en-US"/>
              <a:t> </a:t>
            </a:r>
            <a:r>
              <a:rPr altLang="en-GB" b="0" lang="en-US"/>
              <a:t>t</a:t>
            </a:r>
            <a:r>
              <a:rPr altLang="en-GB" b="0" lang="en-US"/>
              <a:t>o</a:t>
            </a:r>
            <a:r>
              <a:rPr altLang="en-GB" b="0" lang="en-US"/>
              <a:t> </a:t>
            </a:r>
            <a:r>
              <a:rPr altLang="en-GB" b="0" lang="en-US"/>
              <a:t> </a:t>
            </a:r>
            <a:r>
              <a:rPr altLang="en-GB" b="0" lang="en-US"/>
              <a:t>c</a:t>
            </a:r>
            <a:r>
              <a:rPr altLang="en-GB" b="0" lang="en-US"/>
              <a:t>o</a:t>
            </a:r>
            <a:r>
              <a:rPr altLang="en-GB" b="0" lang="en-US"/>
              <a:t>l</a:t>
            </a:r>
            <a:r>
              <a:rPr altLang="en-GB" b="0" lang="en-US"/>
              <a:t>u</a:t>
            </a:r>
            <a:r>
              <a:rPr altLang="en-GB" b="0" lang="en-US"/>
              <a:t>m</a:t>
            </a:r>
            <a:r>
              <a:rPr altLang="en-GB" b="0" lang="en-US"/>
              <a:t>n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p</a:t>
            </a:r>
            <a:r>
              <a:rPr altLang="en-GB" b="0" lang="en-US"/>
              <a:t>i</a:t>
            </a:r>
            <a:r>
              <a:rPr altLang="en-GB" b="0" lang="en-US"/>
              <a:t>t</a:t>
            </a:r>
            <a:r>
              <a:rPr altLang="en-GB" b="0" lang="en-US"/>
              <a:t>h</a:t>
            </a:r>
            <a:r>
              <a:rPr altLang="en-GB" b="0" lang="en-US"/>
              <a:t>elium</a:t>
            </a:r>
            <a:r>
              <a:rPr altLang="en-GB" b="0" lang="en-US"/>
              <a:t> </a:t>
            </a:r>
            <a:r>
              <a:rPr altLang="en-GB" b="0" lang="en-US"/>
              <a:t>(</a:t>
            </a:r>
            <a:r>
              <a:rPr altLang="en-GB" b="0" lang="en-US"/>
              <a:t>b</a:t>
            </a:r>
            <a:r>
              <a:rPr altLang="en-GB" b="0" lang="en-US"/>
              <a:t>a</a:t>
            </a:r>
            <a:r>
              <a:rPr altLang="en-GB" b="0" lang="en-US"/>
              <a:t>r</a:t>
            </a:r>
            <a:r>
              <a:rPr altLang="en-GB" b="0" lang="en-US"/>
              <a:t>r</a:t>
            </a:r>
            <a:r>
              <a:rPr altLang="en-GB" b="0" lang="en-US"/>
              <a:t>e</a:t>
            </a:r>
            <a:r>
              <a:rPr altLang="en-GB" b="0" lang="en-US"/>
              <a:t>t</a:t>
            </a:r>
            <a:r>
              <a:rPr altLang="en-GB" b="0" lang="en-US"/>
              <a:t>t</a:t>
            </a:r>
            <a:r>
              <a:rPr altLang="en-GB" b="0" lang="en-US"/>
              <a:t>s</a:t>
            </a:r>
            <a:r>
              <a:rPr altLang="en-GB" b="0" lang="en-US"/>
              <a:t> </a:t>
            </a:r>
            <a:r>
              <a:rPr altLang="en-GB" b="0" lang="en-US"/>
              <a:t>e</a:t>
            </a:r>
            <a:r>
              <a:rPr altLang="en-GB" b="0" lang="en-US"/>
              <a:t>s</a:t>
            </a:r>
            <a:r>
              <a:rPr altLang="en-GB" b="0" lang="en-US"/>
              <a:t>o</a:t>
            </a:r>
            <a:r>
              <a:rPr altLang="en-GB" b="0" lang="en-US"/>
              <a:t>p</a:t>
            </a:r>
            <a:r>
              <a:rPr altLang="en-GB" b="0" lang="en-US"/>
              <a:t>h</a:t>
            </a:r>
            <a:r>
              <a:rPr altLang="en-GB" b="0" lang="en-US"/>
              <a:t>a</a:t>
            </a:r>
            <a:r>
              <a:rPr altLang="en-GB" b="0" lang="en-US"/>
              <a:t>gus</a:t>
            </a:r>
            <a:r>
              <a:rPr altLang="en-GB" b="0" lang="en-US"/>
              <a:t>)</a:t>
            </a:r>
            <a:r>
              <a:rPr altLang="en-GB" b="0" lang="en-US"/>
              <a:t>.</a:t>
            </a:r>
            <a:r>
              <a:rPr altLang="en-GB" b="0" lang="en-US"/>
              <a:t> </a:t>
            </a:r>
            <a:endParaRPr lang="en-GB"/>
          </a:p>
          <a:p>
            <a:endParaRPr lang="en-GB"/>
          </a:p>
        </p:txBody>
      </p:sp>
      <p:sp>
        <p:nvSpPr>
          <p:cNvPr id="1048610" name=""/>
          <p:cNvSpPr>
            <a:spLocks noGrp="1"/>
          </p:cNvSpPr>
          <p:nvPr>
            <p:ph type="body" sz="half" idx="2"/>
          </p:nvPr>
        </p:nvSpPr>
        <p:spPr>
          <a:solidFill>
            <a:srgbClr val="92D050"/>
          </a:solidFill>
        </p:spPr>
        <p:txBody>
          <a:bodyPr/>
          <a:p>
            <a:r>
              <a:rPr altLang="en-GB" sz="3600" lang="en-US"/>
              <a:t>D</a:t>
            </a:r>
            <a:r>
              <a:rPr altLang="en-GB" sz="3600" lang="en-US"/>
              <a:t>:</a:t>
            </a:r>
            <a:r>
              <a:rPr altLang="en-GB" sz="3600" lang="en-US"/>
              <a:t>M</a:t>
            </a:r>
            <a:r>
              <a:rPr altLang="en-GB" sz="3600" lang="en-US"/>
              <a:t>E</a:t>
            </a:r>
            <a:r>
              <a:rPr altLang="en-GB" sz="3600" lang="en-US"/>
              <a:t>T</a:t>
            </a:r>
            <a:r>
              <a:rPr altLang="en-GB" sz="3600" lang="en-US"/>
              <a:t>A</a:t>
            </a:r>
            <a:r>
              <a:rPr altLang="en-GB" sz="3600" lang="en-US"/>
              <a:t>P</a:t>
            </a:r>
            <a:r>
              <a:rPr altLang="en-GB" sz="3600" lang="en-US"/>
              <a:t>L</a:t>
            </a:r>
            <a:r>
              <a:rPr altLang="en-GB" sz="3600" lang="en-US"/>
              <a:t>A</a:t>
            </a:r>
            <a:r>
              <a:rPr altLang="en-GB" sz="3600" lang="en-US"/>
              <a:t>S</a:t>
            </a:r>
            <a:r>
              <a:rPr altLang="en-GB" sz="3600" lang="en-US"/>
              <a:t>I</a:t>
            </a:r>
            <a:r>
              <a:rPr altLang="en-GB" sz="3600" lang="en-US"/>
              <a:t>A</a:t>
            </a:r>
            <a:r>
              <a:rPr altLang="en-GB" sz="3600" lang="en-US"/>
              <a:t>: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GT-I9060</dc:creator>
  <dcterms:created xsi:type="dcterms:W3CDTF">2015-05-08T05:30:45Z</dcterms:created>
  <dcterms:modified xsi:type="dcterms:W3CDTF">2020-04-14T06:22:15Z</dcterms:modified>
</cp:coreProperties>
</file>