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1" r:id="rId7"/>
    <p:sldId id="26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6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3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BDAE-6D78-4DCF-A77B-4465F60A4D4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6B0A-6670-4ED7-B3E8-C86BC2FF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169" y="1308295"/>
            <a:ext cx="50982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Umar Farooq</a:t>
            </a:r>
          </a:p>
          <a:p>
            <a:r>
              <a:rPr lang="en-US" sz="7200" dirty="0" smtClean="0"/>
              <a:t>ID: 7900</a:t>
            </a:r>
          </a:p>
          <a:p>
            <a:r>
              <a:rPr lang="en-US" sz="7200" dirty="0" smtClean="0"/>
              <a:t>Section: 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2398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4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0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0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4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haseeb</dc:creator>
  <cp:lastModifiedBy>muhammad haseeb</cp:lastModifiedBy>
  <cp:revision>1</cp:revision>
  <dcterms:created xsi:type="dcterms:W3CDTF">2020-11-30T06:57:45Z</dcterms:created>
  <dcterms:modified xsi:type="dcterms:W3CDTF">2020-11-30T06:58:01Z</dcterms:modified>
</cp:coreProperties>
</file>