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8E0B-1D1E-46C1-B8F8-6AD7685CE74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C55-678E-41B4-B25B-7965B9A18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5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8E0B-1D1E-46C1-B8F8-6AD7685CE74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C55-678E-41B4-B25B-7965B9A18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8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8E0B-1D1E-46C1-B8F8-6AD7685CE74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C55-678E-41B4-B25B-7965B9A18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7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8E0B-1D1E-46C1-B8F8-6AD7685CE74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C55-678E-41B4-B25B-7965B9A18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7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8E0B-1D1E-46C1-B8F8-6AD7685CE74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C55-678E-41B4-B25B-7965B9A18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6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8E0B-1D1E-46C1-B8F8-6AD7685CE74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C55-678E-41B4-B25B-7965B9A18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6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8E0B-1D1E-46C1-B8F8-6AD7685CE74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C55-678E-41B4-B25B-7965B9A18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9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8E0B-1D1E-46C1-B8F8-6AD7685CE74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C55-678E-41B4-B25B-7965B9A18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3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8E0B-1D1E-46C1-B8F8-6AD7685CE74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C55-678E-41B4-B25B-7965B9A18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5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8E0B-1D1E-46C1-B8F8-6AD7685CE74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C55-678E-41B4-B25B-7965B9A18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0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8E0B-1D1E-46C1-B8F8-6AD7685CE74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8C55-678E-41B4-B25B-7965B9A18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5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98E0B-1D1E-46C1-B8F8-6AD7685CE74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58C55-678E-41B4-B25B-7965B9A18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3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: UROOJ AMIR</a:t>
            </a:r>
            <a:br>
              <a:rPr lang="en-US" dirty="0" smtClean="0"/>
            </a:br>
            <a:r>
              <a:rPr lang="en-US" dirty="0" smtClean="0"/>
              <a:t>ASSIGNMENT : NEURO PHYSICAL THERAPY</a:t>
            </a:r>
            <a:br>
              <a:rPr lang="en-US" dirty="0" smtClean="0"/>
            </a:br>
            <a:r>
              <a:rPr lang="en-US" dirty="0" smtClean="0"/>
              <a:t>SUBMITTED TO : DR JAFFIR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95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Treatment:</a:t>
            </a:r>
          </a:p>
          <a:p>
            <a:r>
              <a:rPr lang="en-US" dirty="0" smtClean="0"/>
              <a:t>There is no specific treatment for PPS.</a:t>
            </a:r>
          </a:p>
          <a:p>
            <a:r>
              <a:rPr lang="en-US" dirty="0" smtClean="0"/>
              <a:t>The goal of management is to make the patient as comfortable as possible.</a:t>
            </a:r>
          </a:p>
          <a:p>
            <a:r>
              <a:rPr lang="en-US" dirty="0" smtClean="0"/>
              <a:t>Affected individuals are taught to conserve energy by pacing their activities and combining these with periods of rest.</a:t>
            </a:r>
          </a:p>
          <a:p>
            <a:r>
              <a:rPr lang="en-US" dirty="0" smtClean="0"/>
              <a:t>Mechanical assists such as canes, walkers and scooters may helpful.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13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Moderate exercise  is beneficial for affected patients.</a:t>
            </a:r>
          </a:p>
          <a:p>
            <a:r>
              <a:rPr lang="en-US" dirty="0" smtClean="0"/>
              <a:t>Swimming exercise is recommended.</a:t>
            </a:r>
          </a:p>
          <a:p>
            <a:r>
              <a:rPr lang="en-US" dirty="0" smtClean="0"/>
              <a:t>Speech therapy may helpful for individuals whose swallowing has been affected.</a:t>
            </a:r>
          </a:p>
          <a:p>
            <a:r>
              <a:rPr lang="en-US" dirty="0" smtClean="0"/>
              <a:t>Occupational therapy.</a:t>
            </a:r>
          </a:p>
        </p:txBody>
      </p:sp>
    </p:spTree>
    <p:extLst>
      <p:ext uri="{BB962C8B-B14F-4D97-AF65-F5344CB8AC3E}">
        <p14:creationId xmlns:p14="http://schemas.microsoft.com/office/powerpoint/2010/main" val="1669003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SENSORY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Sensory system is a part of nervous system responsible for processing sensory information.</a:t>
            </a:r>
          </a:p>
          <a:p>
            <a:r>
              <a:rPr lang="en-US" dirty="0" smtClean="0"/>
              <a:t>The human sensory system consists of.</a:t>
            </a:r>
          </a:p>
          <a:p>
            <a:r>
              <a:rPr lang="en-US" dirty="0" smtClean="0"/>
              <a:t>Visual system</a:t>
            </a:r>
          </a:p>
          <a:p>
            <a:r>
              <a:rPr lang="en-US" dirty="0" smtClean="0"/>
              <a:t>Auditory system</a:t>
            </a:r>
          </a:p>
          <a:p>
            <a:r>
              <a:rPr lang="en-US" dirty="0" smtClean="0"/>
              <a:t>Somatosensory system</a:t>
            </a:r>
          </a:p>
          <a:p>
            <a:r>
              <a:rPr lang="en-US" dirty="0" smtClean="0"/>
              <a:t>Gustatory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956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Olfactory system</a:t>
            </a:r>
          </a:p>
          <a:p>
            <a:r>
              <a:rPr lang="en-US" dirty="0" smtClean="0"/>
              <a:t>Vestibular system</a:t>
            </a:r>
          </a:p>
          <a:p>
            <a:r>
              <a:rPr lang="en-US" dirty="0" smtClean="0"/>
              <a:t>The sensory system consists of receptors in specialized cells and organs.</a:t>
            </a:r>
          </a:p>
          <a:p>
            <a:r>
              <a:rPr lang="en-US" dirty="0" smtClean="0"/>
              <a:t>The sensory system receive stimuli and send impulses to the brain to be interpreted.</a:t>
            </a:r>
          </a:p>
          <a:p>
            <a:r>
              <a:rPr lang="en-US" dirty="0" smtClean="0"/>
              <a:t>It also perform the role of recognizing changes in the internal and external environment to allow the body to react.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3575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also play a role in the sensation of muscle movement and joint position including posture and movement and facial expression called proprioception.</a:t>
            </a:r>
          </a:p>
          <a:p>
            <a:r>
              <a:rPr lang="en-US" dirty="0" smtClean="0"/>
              <a:t>It also play an important role in child’s development.</a:t>
            </a:r>
          </a:p>
          <a:p>
            <a:r>
              <a:rPr lang="en-US" dirty="0" smtClean="0"/>
              <a:t>Senses are transducers from the physical world to the realm of the mind where we interpret the information, creating our perception of the world around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72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2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POST-POLIO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Post-polio syndrome is a neurologic disorder characterized by new and progressive muscular weakness, pain and fatigue many years after the occurrence of acute paralytic polio.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3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Halstead introduced the term “post-polio syndrome” in 1986, and he </a:t>
            </a:r>
            <a:r>
              <a:rPr lang="en-US" dirty="0" err="1" smtClean="0"/>
              <a:t>publiished</a:t>
            </a:r>
            <a:r>
              <a:rPr lang="en-US" dirty="0" smtClean="0"/>
              <a:t> revised criteria for diagnosing PPS in 1991, in which new muscle weakness was introduced as an obligatory criterion.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2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Post-polio syndrome occurs at least 10 years after a person has been stricken by polio.</a:t>
            </a:r>
          </a:p>
          <a:p>
            <a:r>
              <a:rPr lang="en-US" dirty="0" smtClean="0"/>
              <a:t>Characterized by gradual deterioration of muscle function and increased weakness in the limb.</a:t>
            </a:r>
          </a:p>
          <a:p>
            <a:r>
              <a:rPr lang="en-US" dirty="0" smtClean="0"/>
              <a:t>Fatigue</a:t>
            </a:r>
          </a:p>
          <a:p>
            <a:r>
              <a:rPr lang="en-US" dirty="0" smtClean="0"/>
              <a:t>Muscle pain </a:t>
            </a:r>
          </a:p>
          <a:p>
            <a:r>
              <a:rPr lang="en-US" dirty="0" smtClean="0"/>
              <a:t>twitching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3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affected person may experience problems related to swallowing, breathing and sleeping.</a:t>
            </a:r>
          </a:p>
          <a:p>
            <a:r>
              <a:rPr lang="en-US" dirty="0" smtClean="0"/>
              <a:t>Less able to tolerate the cold</a:t>
            </a:r>
          </a:p>
          <a:p>
            <a:r>
              <a:rPr lang="en-US" dirty="0" smtClean="0"/>
              <a:t>Less able to carry on with day-to-day activities such as bathing, dressing and walking.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0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causes of post-polio syndrome is not known.</a:t>
            </a:r>
          </a:p>
          <a:p>
            <a:r>
              <a:rPr lang="en-US" dirty="0" smtClean="0"/>
              <a:t>It can be caused due to recovery from original polio.</a:t>
            </a:r>
          </a:p>
          <a:p>
            <a:r>
              <a:rPr lang="en-US" dirty="0" smtClean="0"/>
              <a:t>During recovery from polio the affected muscle may regrow many smaller branches. These sprouts take over the function of neurons killed by the polio virus.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0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nerve cells weaken and lose their ability to maintain these tiny dendrites, which then begin to shrink, and the whole muscle becomes weaker.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927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AFFECTED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affects people who have had acute episodes of poliomyelitis.</a:t>
            </a:r>
          </a:p>
          <a:p>
            <a:r>
              <a:rPr lang="en-US" dirty="0" smtClean="0"/>
              <a:t>It occurs 10 years or more after the original illness, and can occur as long as 40 years afterward.</a:t>
            </a:r>
          </a:p>
          <a:p>
            <a:r>
              <a:rPr lang="en-US" dirty="0" smtClean="0"/>
              <a:t>According to one estimate, 25% to 50% of the 300,000 polio survivors in the United States may develop the syndrome.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0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Diagnosis is made on the basis of a thorough history.</a:t>
            </a:r>
          </a:p>
          <a:p>
            <a:r>
              <a:rPr lang="en-US" dirty="0" smtClean="0"/>
              <a:t>Neurological examination.</a:t>
            </a:r>
          </a:p>
          <a:p>
            <a:r>
              <a:rPr lang="en-US" dirty="0" smtClean="0"/>
              <a:t>Process of excluding other possible diseases.</a:t>
            </a:r>
          </a:p>
          <a:p>
            <a:r>
              <a:rPr lang="en-US" dirty="0" smtClean="0"/>
              <a:t>Electromyography.</a:t>
            </a:r>
          </a:p>
          <a:p>
            <a:r>
              <a:rPr lang="en-US" dirty="0" smtClean="0"/>
              <a:t>Doctors look for three indicators:</a:t>
            </a:r>
          </a:p>
          <a:p>
            <a:r>
              <a:rPr lang="en-US" dirty="0" smtClean="0"/>
              <a:t>Previous diagnosis of polio</a:t>
            </a:r>
          </a:p>
          <a:p>
            <a:r>
              <a:rPr lang="en-US" dirty="0" smtClean="0"/>
              <a:t>Long interval after recovery.</a:t>
            </a:r>
          </a:p>
          <a:p>
            <a:r>
              <a:rPr lang="en-US" dirty="0" smtClean="0"/>
              <a:t>Gradual onset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333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550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NAME : UROOJ AMIR ASSIGNMENT : NEURO PHYSICAL THERAPY SUBMITTED TO : DR JAFFIR</vt:lpstr>
      <vt:lpstr>POST-POLIO SYNDROME</vt:lpstr>
      <vt:lpstr>HISTORY</vt:lpstr>
      <vt:lpstr>SIGNS AND SYMPTOMS</vt:lpstr>
      <vt:lpstr>PowerPoint Presentation</vt:lpstr>
      <vt:lpstr>CAUSES</vt:lpstr>
      <vt:lpstr>PowerPoint Presentation</vt:lpstr>
      <vt:lpstr>AFFECTED POPULATION</vt:lpstr>
      <vt:lpstr>DIAGNOSIS</vt:lpstr>
      <vt:lpstr>STANDARD THERAPIES</vt:lpstr>
      <vt:lpstr>PowerPoint Presentation</vt:lpstr>
      <vt:lpstr>ROLE OF SENSORY SYSTEM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: UROOJ AMIR ASSIGNMENT : NEURO PHYSICAL THERAPY SUBMITTED TO : DR JAFFIR</dc:title>
  <dc:creator>DELL</dc:creator>
  <cp:lastModifiedBy>DELL</cp:lastModifiedBy>
  <cp:revision>10</cp:revision>
  <dcterms:created xsi:type="dcterms:W3CDTF">2020-05-28T09:29:00Z</dcterms:created>
  <dcterms:modified xsi:type="dcterms:W3CDTF">2020-06-05T07:02:33Z</dcterms:modified>
</cp:coreProperties>
</file>