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98" r:id="rId3"/>
    <p:sldId id="300" r:id="rId4"/>
    <p:sldId id="294" r:id="rId5"/>
    <p:sldId id="295" r:id="rId6"/>
    <p:sldId id="302" r:id="rId7"/>
    <p:sldId id="311" r:id="rId8"/>
    <p:sldId id="304" r:id="rId9"/>
    <p:sldId id="301" r:id="rId10"/>
    <p:sldId id="312" r:id="rId11"/>
    <p:sldId id="314" r:id="rId12"/>
    <p:sldId id="315" r:id="rId13"/>
    <p:sldId id="316" r:id="rId14"/>
    <p:sldId id="317" r:id="rId15"/>
    <p:sldId id="31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c241b9-e5ad-489e-995b-9d4b22f7c274}">
          <p14:sldIdLst>
            <p14:sldId id="298"/>
            <p14:sldId id="300"/>
            <p14:sldId id="294"/>
            <p14:sldId id="295"/>
            <p14:sldId id="302"/>
            <p14:sldId id="311"/>
            <p14:sldId id="304"/>
            <p14:sldId id="301"/>
            <p14:sldId id="312"/>
            <p14:sldId id="314"/>
            <p14:sldId id="315"/>
            <p14:sldId id="316"/>
            <p14:sldId id="317"/>
            <p14:sldId id="313"/>
          </p14:sldIdLst>
        </p14:section>
        <p14:section name="Untitled Section" id="{a98b79f8-2c27-4860-9caf-bcc0e6420c4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3800" autoAdjust="0"/>
  </p:normalViewPr>
  <p:slideViewPr>
    <p:cSldViewPr snapToGrid="0">
      <p:cViewPr>
        <p:scale>
          <a:sx n="82" d="100"/>
          <a:sy n="82" d="100"/>
        </p:scale>
        <p:origin x="330" y="-7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9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6DA5A-05C8-4A8F-B2D2-BC6977B69A95}" type="datetimeFigureOut">
              <a:rPr lang="en-AU" smtClean="0"/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A84F5-7131-43CD-9019-D336AB92B7A9}" type="slidenum">
              <a:rPr lang="en-AU" smtClean="0"/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FDEBAB2-DB84-49B6-90C8-B25816B2E80C}" type="datetimeFigureOut">
              <a:rPr lang="en-AU" smtClean="0"/>
            </a:fld>
            <a:endParaRPr lang="en-AU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FFF5AFAF-3E3C-4048-97A0-A45D133DC1A8}" type="slidenum">
              <a:rPr lang="en-AU" smtClean="0"/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 sz="1600">
                <a:sym typeface="+mn-ea"/>
              </a:rPr>
              <a:t>                                                                                                                         Q1     countinuse </a:t>
            </a:r>
            <a:br>
              <a:rPr lang="en-AU" altLang="en-US" sz="1600">
                <a:sym typeface="+mn-ea"/>
              </a:rPr>
            </a:br>
            <a:endParaRPr lang="en-US" sz="1600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83585" y="-645160"/>
            <a:ext cx="5304155" cy="9430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/>
              <a:t>                           Q                       Q 3 A</a:t>
            </a:r>
            <a:endParaRPr lang="en-AU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16680" y="-1468755"/>
            <a:ext cx="5509260" cy="9795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/>
              <a:t>                       Q</a:t>
            </a:r>
            <a:r>
              <a:rPr lang="en-AU" altLang="en-US" sz="2800"/>
              <a:t>                             Q 3 A END</a:t>
            </a:r>
            <a:endParaRPr lang="en-AU" altLang="en-US" sz="2800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15105" y="-914400"/>
            <a:ext cx="4725035" cy="8401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/>
              <a:t>                                       Q3 B  </a:t>
            </a:r>
            <a:endParaRPr lang="en-AU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10685" y="274955"/>
            <a:ext cx="3587750" cy="6682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 sz="2400">
                <a:sym typeface="+mn-ea"/>
              </a:rPr>
              <a:t>                                                                          Q 3 B END</a:t>
            </a:r>
            <a:br>
              <a:rPr lang="en-AU" altLang="en-US" sz="2400"/>
            </a:br>
            <a:endParaRPr lang="en-US" sz="2400"/>
          </a:p>
        </p:txBody>
      </p:sp>
      <p:pic>
        <p:nvPicPr>
          <p:cNvPr id="4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80460" y="-701040"/>
            <a:ext cx="4617720" cy="8209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 sz="2800">
                <a:sym typeface="+mn-ea"/>
              </a:rPr>
              <a:t>                                                                            Q1     END</a:t>
            </a:r>
            <a:endParaRPr lang="en-US" sz="2800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68980" y="-1271905"/>
            <a:ext cx="5288280" cy="94024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 sz="2400">
                <a:sym typeface="+mn-ea"/>
              </a:rPr>
              <a:t>                                                                                   Q1 B    countinuse </a:t>
            </a:r>
            <a:br>
              <a:rPr lang="en-AU" altLang="en-US" sz="2400">
                <a:sym typeface="+mn-ea"/>
              </a:rPr>
            </a:br>
            <a:endParaRPr lang="en-US" sz="2400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38805" y="-513715"/>
            <a:ext cx="4298315" cy="764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 sz="2400">
                <a:sym typeface="+mn-ea"/>
              </a:rPr>
              <a:t>                                                                                            Q1 B    countinuse </a:t>
            </a:r>
            <a:br>
              <a:rPr lang="en-AU" altLang="en-US" sz="2400">
                <a:sym typeface="+mn-ea"/>
              </a:rPr>
            </a:br>
            <a:endParaRPr lang="en-US" sz="2400"/>
          </a:p>
        </p:txBody>
      </p:sp>
      <p:pic>
        <p:nvPicPr>
          <p:cNvPr id="3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89020" y="-259080"/>
            <a:ext cx="5014595" cy="89160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/>
              <a:t>                                                  Q2 </a:t>
            </a:r>
            <a:r>
              <a:rPr lang="en-AU" altLang="en-US" sz="3200"/>
              <a:t>  END </a:t>
            </a:r>
            <a:endParaRPr lang="en-AU" altLang="en-US" sz="3200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03625" y="-182880"/>
            <a:ext cx="4770755" cy="84823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/>
              <a:t>                                                     Q 2 </a:t>
            </a:r>
            <a:endParaRPr lang="en-AU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80715" y="-711835"/>
            <a:ext cx="5461635" cy="77546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AU" altLang="en-US"/>
              <a:t>                     </a:t>
            </a:r>
            <a:endParaRPr lang="en-AU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70960" y="76200"/>
            <a:ext cx="4450080" cy="7912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50920" y="-1874520"/>
            <a:ext cx="5090160" cy="90500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56660" y="-655320"/>
            <a:ext cx="4907280" cy="8724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825</Words>
  <Application>WPS Presentation</Application>
  <PresentationFormat>Widescreen</PresentationFormat>
  <Paragraphs>22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Arial</vt:lpstr>
      <vt:lpstr>SimSun</vt:lpstr>
      <vt:lpstr>Wingdings</vt:lpstr>
      <vt:lpstr>Microsoft YaHei</vt:lpstr>
      <vt:lpstr>Arial Unicode MS</vt:lpstr>
      <vt:lpstr>Calibri</vt:lpstr>
      <vt:lpstr>Default Design</vt:lpstr>
      <vt:lpstr>PowerPoint 演示文稿</vt:lpstr>
      <vt:lpstr>                                                                 Q1     END</vt:lpstr>
      <vt:lpstr>PowerPoint 演示文稿</vt:lpstr>
      <vt:lpstr>PowerPoint 演示文稿</vt:lpstr>
      <vt:lpstr>PowerPoint 演示文稿</vt:lpstr>
      <vt:lpstr>                                                     Q 2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M.ILYAS</dc:creator>
  <cp:lastModifiedBy>M.ILYAS</cp:lastModifiedBy>
  <cp:revision>29</cp:revision>
  <dcterms:created xsi:type="dcterms:W3CDTF">2020-04-14T09:43:00Z</dcterms:created>
  <dcterms:modified xsi:type="dcterms:W3CDTF">2020-08-24T14:57:55Z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1033-11.2.0.9085</vt:lpwstr>
  </property>
</Properties>
</file>