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2826-38E1-4F40-B157-436F36F8723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35FB-8B61-45A2-978D-1025A44ABC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anish khattak\finnance and e commerence\WhatsApp Image 2020-04-25 at 12.53.05 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-1524000"/>
            <a:ext cx="7429500" cy="990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anish khattak\finnance and e commerence\WhatsApp Image 2020-04-24 at 8.03.47 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9725" y="-1166813"/>
            <a:ext cx="5924550" cy="919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anish khattak\finnance and e commerence\WhatsApp Image 2020-04-24 at 8.03.47 AM (3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1163" y="-842963"/>
            <a:ext cx="5781675" cy="8543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ControlRoom-PC</dc:creator>
  <cp:lastModifiedBy>ControlRoom-PC</cp:lastModifiedBy>
  <cp:revision>1</cp:revision>
  <dcterms:created xsi:type="dcterms:W3CDTF">2020-04-24T20:50:28Z</dcterms:created>
  <dcterms:modified xsi:type="dcterms:W3CDTF">2020-04-24T20:52:34Z</dcterms:modified>
</cp:coreProperties>
</file>