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D946-883F-0546-B34C-A6F3EA55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D81AD-6626-6742-9146-C0BFF5BDC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7522-5DE2-AF43-912C-1E638890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6AB6-5FE2-0D4C-BF16-F4DAFAD2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270BE-5426-AA4D-8514-3F34C817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AD44-8CA4-904E-9DC1-AE63E4B7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6B17B-DB68-664D-809B-84AC2D588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3DA0-AA82-A447-8B6D-71A069D9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EE7F8-8603-6A4B-9C91-B461F4E0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0339-7A29-A748-BC04-B62032D7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0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F176C-19E2-1C4C-ACB6-6EC4964E2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19E75-D1EF-C844-A555-A48D2142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4B8D-3C9C-DB4F-87EB-80AC0244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006-039C-BE4D-81D7-A62DC76B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7C0C-537B-9C41-A331-4A811A40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F8C0-3410-C545-8D5C-13BEFF41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66D1-B009-2E41-AACA-CA0D7588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385C-BE17-4E42-8FDF-D0531079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94A4-22CF-D546-A167-54AA1A7D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67E6-6AD0-9047-ABBC-A710FBA4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AC71-D89B-3240-A85E-B7F086EC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92305-ADC6-0243-894B-AC706F14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F5EDA-D33B-3F4C-9720-FF9FBA71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5A0-2F77-9B41-AA54-054D588E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BF0C-16F5-3044-B474-85A587D9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25D0-1994-8F45-A499-E8411F60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F-F8C6-D542-B886-7DFAE6FD9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CD31-F27D-E448-B054-F8F373513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790AD-B3D9-B64E-A704-7F85F46E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FE901-0037-174F-A1DA-DCE0EBE9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E2FE6-91D3-AA4A-8844-D22980FA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B7DF-122B-9C4A-8310-4570C271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EFC0-16A6-AD47-8B19-B49DC1C4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DAA4B-AD1C-934A-9332-8C598630C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C4199-364A-714D-93AE-AE9A2E5FB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91DD8-1D8E-484A-876F-E06B8EF1B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D0FAB-EB93-884C-A541-97891A72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942A6-C30F-1F4F-B59B-02DA52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F157-878B-E24A-A906-F568A08F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A981-0496-6B43-B2BB-39EFF7EF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0A682-4117-EE40-B18F-366C4AA5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9AA03-6CB5-B74B-AFA1-C99A855C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F6CC-333C-1047-9518-25AC9563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4958B-2AF2-6640-AF57-2FF3DB3C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AA01C-D8BB-4E43-B1C7-CD5D2EBA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F4AAE-44CF-9740-9A7B-F46D2F60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812E-636A-3A42-BDFE-B5299F2D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A1F0-A88E-5A43-AF2A-C9F8FAF8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E630A-C97F-C84D-9879-D7ABB519F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6D650-D609-4E48-A23B-4E339809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3CD29-6E03-7846-A08F-6E8FC669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3A2C-F101-C042-B2C4-F6F99197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E088-A7D2-1141-B710-3162472F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E87D-FEEF-9F4D-84FD-920E7B544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DD2C5-0261-B443-BB5C-CA1984052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5162-185F-9C45-A28F-DDD1D56C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C14B3-4196-1A43-AA13-52674CF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9DE9F-8418-C64E-888F-C479BFD2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B5E5C-904A-604E-A902-E7F152A8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16105-8426-824A-B4E1-87A4EC03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7D01-DCB1-2B44-A505-CFC5A150B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4998-72B2-1A4E-ACA7-5F162BE2CF8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F81E6-59C5-C34B-9F21-ED6C8704E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9FF9-C292-AE4F-B359-55DFB7097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2E89-6CFB-514B-8B06-AFA4473D3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7591F3D-0023-8A4A-9EAD-C55F600D3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7" y="72760"/>
            <a:ext cx="8949973" cy="67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4F6DF1-0DC4-394C-988D-A767D872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3" y="0"/>
            <a:ext cx="8922633" cy="66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D5CF50-2AF1-9941-947A-24B617DB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4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6183B3-0331-A744-B913-41AE1721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6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2DF228C-5C29-9F4C-BBCE-BDDC848A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2" y="181449"/>
            <a:ext cx="12251532" cy="62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A9D0C14-AD0B-194C-9E22-5CA0C918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55" y="15833"/>
            <a:ext cx="9122889" cy="68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A1A9D55-D30C-5248-87BA-320646AC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42440A8-68A8-9048-B20F-CEFAE10A8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35" y="0"/>
            <a:ext cx="6461930" cy="6835997"/>
          </a:xfrm>
        </p:spPr>
      </p:pic>
    </p:spTree>
    <p:extLst>
      <p:ext uri="{BB962C8B-B14F-4D97-AF65-F5344CB8AC3E}">
        <p14:creationId xmlns:p14="http://schemas.microsoft.com/office/powerpoint/2010/main" val="13638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990E648-96BA-5142-84BA-997B2F2C6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23" y="0"/>
            <a:ext cx="7015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6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923005909992</dc:creator>
  <cp:lastModifiedBy>Unknown User</cp:lastModifiedBy>
  <cp:revision>1</cp:revision>
  <dcterms:created xsi:type="dcterms:W3CDTF">2020-06-14T09:06:16Z</dcterms:created>
  <dcterms:modified xsi:type="dcterms:W3CDTF">2020-06-14T09:17:33Z</dcterms:modified>
</cp:coreProperties>
</file>