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24644" y="0"/>
            <a:ext cx="5494711" cy="6858000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56996" y="0"/>
            <a:ext cx="4430007" cy="6858000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70292" y="0"/>
            <a:ext cx="4403416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24518" y="0"/>
            <a:ext cx="4094964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41042" y="0"/>
            <a:ext cx="4461915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44746" y="0"/>
            <a:ext cx="4254508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0700" y="0"/>
            <a:ext cx="4222599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35154" y="0"/>
            <a:ext cx="4073692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34679" y="0"/>
            <a:ext cx="4674641" cy="685800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97927" y="0"/>
            <a:ext cx="4148145" cy="6858000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97452" y="0"/>
            <a:ext cx="474909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RNE-L21</dc:creator>
  <dcterms:created xsi:type="dcterms:W3CDTF">2015-05-11T23:30:45Z</dcterms:created>
  <dcterms:modified xsi:type="dcterms:W3CDTF">2020-04-18T06:07:11Z</dcterms:modified>
</cp:coreProperties>
</file>