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678319" cy="6858000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49989" y="0"/>
            <a:ext cx="459401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846023" cy="6858000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22372" y="0"/>
            <a:ext cx="4321627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684804" cy="6858000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49987" y="0"/>
            <a:ext cx="4594011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626436" cy="6858000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95386" y="0"/>
            <a:ext cx="4548613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5138776" cy="6858000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643325" y="0"/>
            <a:ext cx="4500674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359325" cy="6858000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34757" y="0"/>
            <a:ext cx="4809242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92544" y="0"/>
            <a:ext cx="7322684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SM-J701F</dc:creator>
  <dcterms:created xsi:type="dcterms:W3CDTF">2015-05-11T23:30:45Z</dcterms:created>
  <dcterms:modified xsi:type="dcterms:W3CDTF">2020-06-24T08:09:36Z</dcterms:modified>
</cp:coreProperties>
</file>