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02244" y="0"/>
            <a:ext cx="7739512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71857" y="0"/>
            <a:ext cx="3000285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43414" y="0"/>
            <a:ext cx="7657171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86588" y="0"/>
            <a:ext cx="4170823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53778"/>
            <a:ext cx="9144000" cy="6350443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2381" y="0"/>
            <a:ext cx="4859238" cy="685800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489770"/>
            <a:ext cx="9144000" cy="587845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7660" y="0"/>
            <a:ext cx="8528679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80697" y="0"/>
            <a:ext cx="7582605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92539" y="0"/>
            <a:ext cx="3358921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84571" y="0"/>
            <a:ext cx="8174857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14205" y="0"/>
            <a:ext cx="2915590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91401"/>
            <a:ext cx="9144000" cy="6475197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07914"/>
            <a:ext cx="9144000" cy="5842172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17194" y="0"/>
            <a:ext cx="5909612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X653C</dc:creator>
  <dcterms:created xsi:type="dcterms:W3CDTF">2015-05-11T23:30:45Z</dcterms:created>
  <dcterms:modified xsi:type="dcterms:W3CDTF">2020-06-23T09:10:39Z</dcterms:modified>
</cp:coreProperties>
</file>