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8C831-C3A2-4933-8DDA-3A4E55B08612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9A76-73B1-4EC7-BC06-9DBD3B4E4B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8C831-C3A2-4933-8DDA-3A4E55B08612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9A76-73B1-4EC7-BC06-9DBD3B4E4B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8C831-C3A2-4933-8DDA-3A4E55B08612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9A76-73B1-4EC7-BC06-9DBD3B4E4B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8C831-C3A2-4933-8DDA-3A4E55B08612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9A76-73B1-4EC7-BC06-9DBD3B4E4B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8C831-C3A2-4933-8DDA-3A4E55B08612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9A76-73B1-4EC7-BC06-9DBD3B4E4B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8C831-C3A2-4933-8DDA-3A4E55B08612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9A76-73B1-4EC7-BC06-9DBD3B4E4B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8C831-C3A2-4933-8DDA-3A4E55B08612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9A76-73B1-4EC7-BC06-9DBD3B4E4B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8C831-C3A2-4933-8DDA-3A4E55B08612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9A76-73B1-4EC7-BC06-9DBD3B4E4B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8C831-C3A2-4933-8DDA-3A4E55B08612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9A76-73B1-4EC7-BC06-9DBD3B4E4B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8C831-C3A2-4933-8DDA-3A4E55B08612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9A76-73B1-4EC7-BC06-9DBD3B4E4B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8C831-C3A2-4933-8DDA-3A4E55B08612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9A76-73B1-4EC7-BC06-9DBD3B4E4B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8C831-C3A2-4933-8DDA-3A4E55B08612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99A76-73B1-4EC7-BC06-9DBD3B4E4B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-20200424-WA007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-20200424-WA008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-20200424-WA008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-20200424-WA007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-20200424-WA007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-20200424-WA007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-20200424-WA008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-20200424-WA008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-20200424-WA008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-20200424-WA008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9747</TotalTime>
  <Words>0</Words>
  <Application>Microsoft Office PowerPoint</Application>
  <PresentationFormat>On-screen Show (4:3)</PresentationFormat>
  <Paragraphs>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adnaa</dc:creator>
  <cp:lastModifiedBy>adnaa</cp:lastModifiedBy>
  <cp:revision>9</cp:revision>
  <dcterms:created xsi:type="dcterms:W3CDTF">2020-04-17T16:50:28Z</dcterms:created>
  <dcterms:modified xsi:type="dcterms:W3CDTF">2020-04-24T12:02:55Z</dcterms:modified>
</cp:coreProperties>
</file>