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19"/>
  </p:notesMasterIdLst>
  <p:sldIdLst>
    <p:sldId id="281" r:id="rId2"/>
    <p:sldId id="274" r:id="rId3"/>
    <p:sldId id="262" r:id="rId4"/>
    <p:sldId id="277" r:id="rId5"/>
    <p:sldId id="285" r:id="rId6"/>
    <p:sldId id="268" r:id="rId7"/>
    <p:sldId id="286" r:id="rId8"/>
    <p:sldId id="275" r:id="rId9"/>
    <p:sldId id="278" r:id="rId10"/>
    <p:sldId id="279" r:id="rId11"/>
    <p:sldId id="280" r:id="rId12"/>
    <p:sldId id="287" r:id="rId13"/>
    <p:sldId id="288" r:id="rId14"/>
    <p:sldId id="289" r:id="rId15"/>
    <p:sldId id="290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0A2A-6E3D-489A-95D1-BFC0DE5CB875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5F0F1-8305-436A-8126-6EB9707F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5F0F1-8305-436A-8126-6EB9707FD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5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088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122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21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6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2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3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2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A2EE-7A29-4A86-BF66-79A2B9279B91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8BD00E-FF3F-4378-BD01-5D462AB0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4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34985" cy="1676400"/>
          </a:xfrm>
          <a:noFill/>
        </p:spPr>
        <p:txBody>
          <a:bodyPr/>
          <a:lstStyle/>
          <a:p>
            <a:r>
              <a:rPr lang="en-US" dirty="0" smtClean="0"/>
              <a:t>IQRA NATIONAL UNIVERSITY PESHAWAR.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200" y="2133600"/>
            <a:ext cx="3200400" cy="8604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Project Report On:</a:t>
            </a: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985210" y="3148263"/>
            <a:ext cx="6591985" cy="860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MANAGEMENT OF WATER SUPPLY SYSTEM USING GIS APPLICATION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5210" y="4659429"/>
            <a:ext cx="2335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Submitted by 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1833" y="586802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 of Submission 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03119" y="4634397"/>
            <a:ext cx="32464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Muhammad Salman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16863" y="5130265"/>
            <a:ext cx="86433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7759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75094" y="5891281"/>
            <a:ext cx="11560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8/7/2020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5130265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88026" y="4174238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ubmitted to</a:t>
            </a:r>
            <a:r>
              <a:rPr lang="en-US" sz="2400" dirty="0"/>
              <a:t>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6022" y="4174238"/>
            <a:ext cx="34034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Engr</a:t>
            </a:r>
            <a:r>
              <a:rPr lang="en-US" sz="2400" dirty="0" smtClean="0"/>
              <a:t>; </a:t>
            </a:r>
            <a:r>
              <a:rPr lang="en-US" sz="2400" smtClean="0"/>
              <a:t>Hamza</a:t>
            </a:r>
            <a:r>
              <a:rPr lang="en-US" sz="2400" dirty="0" smtClean="0"/>
              <a:t> Mustafa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37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1" y="1447800"/>
            <a:ext cx="7086600" cy="4463422"/>
          </a:xfrm>
        </p:spPr>
        <p:txBody>
          <a:bodyPr/>
          <a:lstStyle/>
          <a:p>
            <a:r>
              <a:rPr lang="en-US" dirty="0"/>
              <a:t>To locate ,obtain and display the data necessary for case study. </a:t>
            </a:r>
          </a:p>
          <a:p>
            <a:r>
              <a:rPr lang="en-US" dirty="0"/>
              <a:t> The  use of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GPS</a:t>
            </a:r>
            <a:r>
              <a:rPr lang="en-US" sz="2400" dirty="0"/>
              <a:t> </a:t>
            </a:r>
            <a:r>
              <a:rPr lang="en-US" dirty="0"/>
              <a:t>to locate field data  and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QGIS </a:t>
            </a:r>
            <a:r>
              <a:rPr lang="en-US" dirty="0"/>
              <a:t>software in map production.</a:t>
            </a:r>
          </a:p>
          <a:p>
            <a:r>
              <a:rPr lang="en-US" dirty="0"/>
              <a:t>Generalized work flow for the implementation of 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QGIS    </a:t>
            </a:r>
            <a:r>
              <a:rPr lang="en-US" sz="2000" dirty="0" smtClean="0"/>
              <a:t> </a:t>
            </a:r>
            <a:r>
              <a:rPr lang="en-US" dirty="0"/>
              <a:t>in water supply Network.</a:t>
            </a:r>
          </a:p>
          <a:p>
            <a:r>
              <a:rPr lang="en-US" dirty="0" smtClean="0"/>
              <a:t>Discuss the positive aspects of the project  and where it could be improved.</a:t>
            </a:r>
          </a:p>
          <a:p>
            <a:r>
              <a:rPr lang="en-US" dirty="0" smtClean="0"/>
              <a:t>Describes how this  project could be furthered continued 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8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676400"/>
            <a:ext cx="6858000" cy="4234822"/>
          </a:xfrm>
        </p:spPr>
        <p:txBody>
          <a:bodyPr/>
          <a:lstStyle/>
          <a:p>
            <a:r>
              <a:rPr lang="en-US" dirty="0" smtClean="0"/>
              <a:t>AS the water flows on gravity  water supply system plan and profile pipe derived. </a:t>
            </a:r>
            <a:r>
              <a:rPr lang="en-US" dirty="0"/>
              <a:t>T</a:t>
            </a:r>
            <a:r>
              <a:rPr lang="en-US" dirty="0" smtClean="0"/>
              <a:t>he  GPS was mounted to  pole using  to ensure consistent    position  during data capture .</a:t>
            </a:r>
          </a:p>
          <a:p>
            <a:r>
              <a:rPr lang="en-US" dirty="0" smtClean="0"/>
              <a:t>Features point are captured as they are located .</a:t>
            </a:r>
          </a:p>
          <a:p>
            <a:r>
              <a:rPr lang="en-US" dirty="0" smtClean="0"/>
              <a:t>After creating of a database in QGIS are attempted and shape file were chosen.</a:t>
            </a:r>
          </a:p>
        </p:txBody>
      </p:sp>
    </p:spTree>
    <p:extLst>
      <p:ext uri="{BB962C8B-B14F-4D97-AF65-F5344CB8AC3E}">
        <p14:creationId xmlns:p14="http://schemas.microsoft.com/office/powerpoint/2010/main" val="58906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location of </a:t>
            </a:r>
            <a:r>
              <a:rPr lang="en-US" dirty="0" err="1" smtClean="0"/>
              <a:t>achini</a:t>
            </a:r>
            <a:r>
              <a:rPr lang="en-US" dirty="0" smtClean="0"/>
              <a:t> </a:t>
            </a:r>
            <a:r>
              <a:rPr lang="en-US" dirty="0" err="1" smtClean="0"/>
              <a:t>payan</a:t>
            </a:r>
            <a:r>
              <a:rPr lang="en-US" dirty="0" smtClean="0"/>
              <a:t> village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59891"/>
            <a:ext cx="5381625" cy="3400425"/>
          </a:xfrm>
        </p:spPr>
      </p:pic>
      <p:sp>
        <p:nvSpPr>
          <p:cNvPr id="3" name="TextBox 2"/>
          <p:cNvSpPr txBox="1"/>
          <p:nvPr/>
        </p:nvSpPr>
        <p:spPr>
          <a:xfrm>
            <a:off x="28194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 .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4278" y="181356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use of GPS to locate field data  and  QGIS software map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74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Boundary map of the </a:t>
            </a:r>
            <a:r>
              <a:rPr lang="en-US" dirty="0" err="1" smtClean="0"/>
              <a:t>achini</a:t>
            </a:r>
            <a:r>
              <a:rPr lang="en-US" dirty="0" smtClean="0"/>
              <a:t> </a:t>
            </a:r>
            <a:r>
              <a:rPr lang="en-US" dirty="0" err="1" smtClean="0"/>
              <a:t>payan</a:t>
            </a:r>
            <a:r>
              <a:rPr lang="en-US" dirty="0" smtClean="0"/>
              <a:t> village of water supply network.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800"/>
            <a:ext cx="5152986" cy="3778250"/>
          </a:xfrm>
        </p:spPr>
      </p:pic>
      <p:sp>
        <p:nvSpPr>
          <p:cNvPr id="5" name="TextBox 4"/>
          <p:cNvSpPr txBox="1"/>
          <p:nvPr/>
        </p:nvSpPr>
        <p:spPr>
          <a:xfrm>
            <a:off x="1828800" y="6096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QGIS   water lines and other feature are digitized.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0" y="6248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9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52400"/>
            <a:ext cx="7848600" cy="2195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QGIS ,  the </a:t>
            </a:r>
            <a:r>
              <a:rPr lang="en-US" dirty="0" err="1" smtClean="0"/>
              <a:t>gride</a:t>
            </a:r>
            <a:r>
              <a:rPr lang="en-US" dirty="0" smtClean="0"/>
              <a:t> that overlays the area of interest .</a:t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 err="1" smtClean="0"/>
              <a:t>gride</a:t>
            </a:r>
            <a:r>
              <a:rPr lang="en-US" dirty="0" smtClean="0"/>
              <a:t> use to generate the detail map.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7191819" cy="4114800"/>
          </a:xfrm>
        </p:spPr>
      </p:pic>
      <p:sp>
        <p:nvSpPr>
          <p:cNvPr id="3" name="TextBox 2"/>
          <p:cNvSpPr txBox="1"/>
          <p:nvPr/>
        </p:nvSpPr>
        <p:spPr>
          <a:xfrm>
            <a:off x="1905000" y="65209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no.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40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90600"/>
            <a:ext cx="6629400" cy="137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inset map with </a:t>
            </a:r>
            <a:r>
              <a:rPr lang="en-US" sz="2000" dirty="0" err="1" smtClean="0"/>
              <a:t>gride</a:t>
            </a:r>
            <a:r>
              <a:rPr lang="en-US" sz="2000" dirty="0" smtClean="0"/>
              <a:t> and overview box they decided that only names, no lines were needed.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6400799" cy="3810000"/>
          </a:xfrm>
        </p:spPr>
      </p:pic>
      <p:sp>
        <p:nvSpPr>
          <p:cNvPr id="4" name="TextBox 3"/>
          <p:cNvSpPr txBox="1"/>
          <p:nvPr/>
        </p:nvSpPr>
        <p:spPr>
          <a:xfrm>
            <a:off x="1828800" y="1752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change  is made in the map window  and the </a:t>
            </a:r>
            <a:r>
              <a:rPr lang="en-US" smtClean="0"/>
              <a:t>main </a:t>
            </a:r>
            <a:r>
              <a:rPr lang="en-US" smtClean="0"/>
              <a:t>map </a:t>
            </a:r>
            <a:r>
              <a:rPr lang="en-US" dirty="0" smtClean="0"/>
              <a:t>was layers as it crowded the map.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28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final solution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14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2590799" cy="1219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Result: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209800"/>
            <a:ext cx="682905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100% coverage of water supply &amp; </a:t>
            </a:r>
            <a:r>
              <a:rPr lang="en-US" dirty="0" err="1" smtClean="0"/>
              <a:t>disrti</a:t>
            </a:r>
            <a:r>
              <a:rPr lang="en-US" dirty="0" err="1"/>
              <a:t>s</a:t>
            </a:r>
            <a:r>
              <a:rPr lang="en-US" dirty="0" err="1" smtClean="0"/>
              <a:t>bution</a:t>
            </a:r>
            <a:r>
              <a:rPr lang="en-US" dirty="0" smtClean="0"/>
              <a:t> system achieved.</a:t>
            </a:r>
          </a:p>
          <a:p>
            <a:r>
              <a:rPr lang="en-US" dirty="0" smtClean="0"/>
              <a:t>24 hours water supply  to every consumers .</a:t>
            </a:r>
          </a:p>
          <a:p>
            <a:r>
              <a:rPr lang="en-US" dirty="0" smtClean="0"/>
              <a:t>Designing of a sustainable and economical  water supply network  for present and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8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4038600" cy="1082082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57912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A  system  of water  works  become   effective through  monitoring , Modernization , Rehabilitation , Development and routing water from source to consumers  based  on  technical , Economical   and safe.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7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086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REPORT  Contents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828800" y="2209800"/>
            <a:ext cx="53340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Introduction.</a:t>
            </a:r>
          </a:p>
          <a:p>
            <a:r>
              <a:rPr lang="en-US" sz="2800" dirty="0" smtClean="0"/>
              <a:t>Problem Statement.</a:t>
            </a:r>
          </a:p>
          <a:p>
            <a:r>
              <a:rPr lang="en-US" sz="2800" dirty="0" smtClean="0"/>
              <a:t>Objectives.</a:t>
            </a:r>
          </a:p>
          <a:p>
            <a:r>
              <a:rPr lang="en-US" sz="2800" dirty="0" smtClean="0"/>
              <a:t>Methodology.</a:t>
            </a:r>
          </a:p>
          <a:p>
            <a:r>
              <a:rPr lang="en-US" sz="2800" dirty="0" smtClean="0"/>
              <a:t>Analysis, Discussion and Results.</a:t>
            </a:r>
          </a:p>
          <a:p>
            <a:r>
              <a:rPr lang="en-US" sz="2800" dirty="0" smtClean="0"/>
              <a:t>Conclusion.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252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4304593" cy="838200"/>
          </a:xfrm>
        </p:spPr>
        <p:txBody>
          <a:bodyPr>
            <a:normAutofit fontScale="90000"/>
          </a:bodyPr>
          <a:lstStyle/>
          <a:p>
            <a:r>
              <a:rPr lang="en-US" sz="3200" u="sng" dirty="0" smtClean="0"/>
              <a:t>INTRODUCTION:</a:t>
            </a:r>
            <a:br>
              <a:rPr lang="en-US" sz="3200" u="sng" dirty="0" smtClean="0"/>
            </a:b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63543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GIS</a:t>
            </a:r>
            <a:r>
              <a:rPr lang="en-US" sz="2000" dirty="0" smtClean="0"/>
              <a:t> </a:t>
            </a:r>
            <a:r>
              <a:rPr lang="en-US" sz="2800" dirty="0" smtClean="0"/>
              <a:t>technology is gaining interest from a</a:t>
            </a:r>
          </a:p>
          <a:p>
            <a:pPr marL="0" indent="0">
              <a:buNone/>
            </a:pPr>
            <a:r>
              <a:rPr lang="en-US" sz="2800" dirty="0" smtClean="0"/>
              <a:t>Wide range of civil engineering disciplines.</a:t>
            </a:r>
            <a:endParaRPr lang="en-US" sz="2000" dirty="0" smtClean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400" i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2743200"/>
            <a:ext cx="7391400" cy="3995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i="1" dirty="0" smtClean="0"/>
              <a:t>Water is one of the most important substances on earth .All plants and animals must have water to survive.</a:t>
            </a:r>
          </a:p>
          <a:p>
            <a:pPr marL="0" indent="0">
              <a:buFont typeface="Wingdings 3" charset="2"/>
              <a:buNone/>
            </a:pPr>
            <a:r>
              <a:rPr lang="en-US" sz="2400" i="1" dirty="0" smtClean="0"/>
              <a:t>Access to safe and </a:t>
            </a:r>
            <a:r>
              <a:rPr lang="en-US" sz="2400" i="1" dirty="0" err="1" smtClean="0"/>
              <a:t>consistance</a:t>
            </a:r>
            <a:r>
              <a:rPr lang="en-US" sz="2400" i="1" dirty="0" smtClean="0"/>
              <a:t>  water supply within the house is aright of every citizen</a:t>
            </a:r>
          </a:p>
          <a:p>
            <a:pPr marL="0" indent="0">
              <a:buNone/>
            </a:pPr>
            <a:r>
              <a:rPr lang="en-US" sz="2400" i="1" dirty="0"/>
              <a:t>Although there are various options for in-house water supply. </a:t>
            </a:r>
          </a:p>
          <a:p>
            <a:pPr marL="0" indent="0">
              <a:buNone/>
            </a:pPr>
            <a:r>
              <a:rPr lang="en-US" sz="2400" i="1" dirty="0"/>
              <a:t>The goal is to provide access to piped &amp; treated water supply.  </a:t>
            </a:r>
          </a:p>
          <a:p>
            <a:pPr marL="0" indent="0">
              <a:buFont typeface="Wingdings 3" charset="2"/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29772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85353"/>
            <a:ext cx="7277100" cy="5867400"/>
          </a:xfrm>
        </p:spPr>
        <p:txBody>
          <a:bodyPr>
            <a:normAutofit/>
          </a:bodyPr>
          <a:lstStyle/>
          <a:p>
            <a:r>
              <a:rPr lang="en-US" dirty="0"/>
              <a:t> Quality and quantity of the water effects the living condition.</a:t>
            </a:r>
          </a:p>
          <a:p>
            <a:r>
              <a:rPr lang="en-US" dirty="0" smtClean="0"/>
              <a:t>The water supply networks must follow with various parameters concerning quality and quantity of water  provided to consumers.</a:t>
            </a:r>
          </a:p>
          <a:p>
            <a:r>
              <a:rPr lang="en-US" dirty="0" smtClean="0"/>
              <a:t>Management of water supply networks is monitored through GIS.</a:t>
            </a:r>
          </a:p>
          <a:p>
            <a:r>
              <a:rPr lang="en-US" dirty="0" smtClean="0"/>
              <a:t>GIS models  store , transform, analyze and visualize data.</a:t>
            </a:r>
          </a:p>
          <a:p>
            <a:r>
              <a:rPr lang="en-US" dirty="0" smtClean="0"/>
              <a:t>Through  GIS , GIS thematic maps and graphs which are then analyzed.</a:t>
            </a:r>
          </a:p>
          <a:p>
            <a:r>
              <a:rPr lang="en-US" dirty="0" smtClean="0"/>
              <a:t>Distribution system of the Network water supply faced more issues related  to water management , rehabilitation and repairs because the information attached to them are minimal.</a:t>
            </a:r>
          </a:p>
          <a:p>
            <a:r>
              <a:rPr lang="en-US" dirty="0" smtClean="0"/>
              <a:t>The lack of this information makes it necessary to implement a system of close monitoring for the water supply Network.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475565"/>
            <a:ext cx="5715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3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201" y="624110"/>
            <a:ext cx="7315200" cy="5852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Achini Payan village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1676400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location of project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7010400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6019800"/>
            <a:ext cx="391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74749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743" y="4720829"/>
            <a:ext cx="7620001" cy="10731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120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2012044"/>
            <a:ext cx="7848600" cy="931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Population Of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achini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payan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village near ring road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eshawar increase rapidly 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4192839"/>
            <a:ext cx="6781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33500" y="3047999"/>
            <a:ext cx="7620000" cy="1045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dirty="0" smtClean="0"/>
              <a:t>There are lack networks of water supply to cater the demand of present and future population.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19200" y="5294250"/>
            <a:ext cx="76581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dirty="0" smtClean="0"/>
              <a:t>To ensure a more efficient position of source of water  and system for water supply to every consumers.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093921"/>
            <a:ext cx="637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scarcity of drinking water  and issues of entire water distribution Network of the </a:t>
            </a:r>
            <a:r>
              <a:rPr lang="en-US" sz="2400" dirty="0" err="1" smtClean="0"/>
              <a:t>achini</a:t>
            </a:r>
            <a:r>
              <a:rPr lang="en-US" sz="2400" dirty="0" smtClean="0"/>
              <a:t>  </a:t>
            </a:r>
            <a:r>
              <a:rPr lang="en-US" sz="2400" dirty="0" err="1" smtClean="0"/>
              <a:t>payan</a:t>
            </a:r>
            <a:r>
              <a:rPr lang="en-US" sz="2400" dirty="0" smtClean="0"/>
              <a:t>  village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Pentagon 10"/>
          <p:cNvSpPr/>
          <p:nvPr/>
        </p:nvSpPr>
        <p:spPr>
          <a:xfrm>
            <a:off x="1411705" y="4274319"/>
            <a:ext cx="304800" cy="1794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Achini</a:t>
            </a:r>
            <a:r>
              <a:rPr lang="en-US" dirty="0" smtClean="0"/>
              <a:t> </a:t>
            </a:r>
            <a:r>
              <a:rPr lang="en-US" dirty="0" err="1" smtClean="0"/>
              <a:t>payan</a:t>
            </a:r>
            <a:r>
              <a:rPr lang="en-US" dirty="0" smtClean="0"/>
              <a:t> village  from GPS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693316"/>
            <a:ext cx="2971800" cy="3290389"/>
          </a:xfrm>
        </p:spPr>
      </p:pic>
      <p:sp>
        <p:nvSpPr>
          <p:cNvPr id="3" name="TextBox 2"/>
          <p:cNvSpPr txBox="1"/>
          <p:nvPr/>
        </p:nvSpPr>
        <p:spPr>
          <a:xfrm>
            <a:off x="7162800" y="566374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no.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133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the area where water scarcity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5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589199" cy="1280890"/>
          </a:xfrm>
        </p:spPr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GIS Facilities the design of drinking water  network,   and positioning of water source  for water supply system.</a:t>
            </a:r>
          </a:p>
          <a:p>
            <a:r>
              <a:rPr lang="en-US" sz="2800" dirty="0" smtClean="0"/>
              <a:t>To find solution for the scarcity of drinking water </a:t>
            </a:r>
            <a:r>
              <a:rPr lang="en-US" sz="2800" dirty="0" err="1" smtClean="0"/>
              <a:t>creat</a:t>
            </a:r>
            <a:r>
              <a:rPr lang="en-US" sz="2800" dirty="0" smtClean="0"/>
              <a:t> a new water supply system.</a:t>
            </a:r>
          </a:p>
          <a:p>
            <a:r>
              <a:rPr lang="en-US" sz="2800" dirty="0" smtClean="0"/>
              <a:t>GIS based modeling of the entire water network system.</a:t>
            </a:r>
          </a:p>
          <a:p>
            <a:r>
              <a:rPr lang="en-US" sz="2800" dirty="0" smtClean="0"/>
              <a:t>The new water supply system offered treated water to every consumers and the water available  (24) hours.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76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7315201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 in water supply system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(WSS).  </a:t>
            </a:r>
            <a:r>
              <a:rPr lang="en-US" dirty="0" smtClean="0"/>
              <a:t>GIS technology  can  act as important role in collecting , storing , managing  and </a:t>
            </a:r>
            <a:r>
              <a:rPr lang="en-US" dirty="0" err="1" smtClean="0"/>
              <a:t>analysing</a:t>
            </a:r>
            <a:r>
              <a:rPr lang="en-US" dirty="0" smtClean="0"/>
              <a:t>  of  spatial data set that are used in designing of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WSS</a:t>
            </a:r>
            <a:r>
              <a:rPr lang="en-US" dirty="0" smtClean="0"/>
              <a:t>. Data  collection is an important  part of GIS Project.</a:t>
            </a:r>
          </a:p>
          <a:p>
            <a:r>
              <a:rPr lang="en-US" dirty="0" smtClean="0"/>
              <a:t>GIS data that is used  for water quality ,Network analysis  and routing the pipe lines through  barrier.</a:t>
            </a:r>
          </a:p>
          <a:p>
            <a:r>
              <a:rPr lang="en-US" dirty="0" smtClean="0"/>
              <a:t>Plan and Profile of pipe lines  and  network  visualization are discussed.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Topographic maps used in primary phase of study. </a:t>
            </a:r>
          </a:p>
        </p:txBody>
      </p:sp>
    </p:spTree>
    <p:extLst>
      <p:ext uri="{BB962C8B-B14F-4D97-AF65-F5344CB8AC3E}">
        <p14:creationId xmlns:p14="http://schemas.microsoft.com/office/powerpoint/2010/main" val="5104675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634</TotalTime>
  <Words>801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IQRA NATIONAL UNIVERSITY PESHAWAR.</vt:lpstr>
      <vt:lpstr>PROJECT REPORT  Contents</vt:lpstr>
      <vt:lpstr>INTRODUCTION: </vt:lpstr>
      <vt:lpstr>PowerPoint Presentation</vt:lpstr>
      <vt:lpstr>PowerPoint Presentation</vt:lpstr>
      <vt:lpstr>PROBLEM STATEMENT</vt:lpstr>
      <vt:lpstr>Achini payan village  from GPS </vt:lpstr>
      <vt:lpstr>OBJECTIVES:</vt:lpstr>
      <vt:lpstr>Methodology</vt:lpstr>
      <vt:lpstr>Methodology cont….</vt:lpstr>
      <vt:lpstr>Analysis and Discussion </vt:lpstr>
      <vt:lpstr>The location of achini payan village</vt:lpstr>
      <vt:lpstr>Boundary map of the achini payan village of water supply network.</vt:lpstr>
      <vt:lpstr>In QGIS ,  the gride that overlays the area of interest . This gride use to generate the detail map. </vt:lpstr>
      <vt:lpstr>The inset map with gride and overview box they decided that only names, no lines were needed.</vt:lpstr>
      <vt:lpstr>Result:</vt:lpstr>
      <vt:lpstr>Conclusion 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Gwadar Port</dc:title>
  <dc:creator>MRT www.Win2Farsi.com</dc:creator>
  <cp:lastModifiedBy>SALMAN</cp:lastModifiedBy>
  <cp:revision>163</cp:revision>
  <dcterms:created xsi:type="dcterms:W3CDTF">2017-11-07T10:22:35Z</dcterms:created>
  <dcterms:modified xsi:type="dcterms:W3CDTF">2020-07-08T18:39:31Z</dcterms:modified>
</cp:coreProperties>
</file>