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AEAD8-0381-4A3F-BFC2-D14EA180BF4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2C7DC-63CD-4825-BCFE-D1470F3E6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D7CBBB-25FE-474D-A57F-6DF0E98EDD52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A8822-378D-46FC-A66A-A62A66A6F55F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B33DCC-C20A-4057-92A3-D0A8E3F5630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BD1AD-9A02-40C8-8737-9052718DAE05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6F3C72-54EB-40A0-95FE-404203A921CD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3A654-013E-4F77-984D-0CC74D25F0E6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B82CE-F422-407F-89FE-05209AC41A4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10EFA-C93E-4C99-803A-2287B9641AA5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B0A59-152C-46B9-ACA7-3C7EDCFCA62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058F-C5FB-4500-B12C-358E65BEA9FB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6100B-23F5-411E-A364-F23B93E9C7E9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89C2BF9-D63E-4EEB-A691-5A193B149DEF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0E17AD-13E6-4049-9F14-8457073DF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2457450"/>
          </a:xfrm>
        </p:spPr>
        <p:txBody>
          <a:bodyPr>
            <a:normAutofit/>
          </a:bodyPr>
          <a:lstStyle/>
          <a:p>
            <a:r>
              <a:rPr lang="en-US" dirty="0" smtClean="0"/>
              <a:t>BASIC MICRO BIOLOGY </a:t>
            </a:r>
            <a:br>
              <a:rPr lang="en-US" dirty="0" smtClean="0"/>
            </a:br>
            <a:r>
              <a:rPr lang="en-US" dirty="0" smtClean="0"/>
              <a:t>SUBMITED TO  SIR FAZLI ZAHIR MIAN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05623">
            <a:off x="390662" y="3762302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MUHAMMAD UMAR  </a:t>
            </a:r>
          </a:p>
          <a:p>
            <a:r>
              <a:rPr lang="en-US" dirty="0" smtClean="0"/>
              <a:t>ID # 16799</a:t>
            </a:r>
          </a:p>
          <a:p>
            <a:r>
              <a:rPr lang="en-US" dirty="0" smtClean="0"/>
              <a:t>BS MLT 2</a:t>
            </a:r>
            <a:r>
              <a:rPr lang="en-US" baseline="30000" dirty="0" smtClean="0"/>
              <a:t>ND</a:t>
            </a:r>
            <a:r>
              <a:rPr lang="en-US" dirty="0" smtClean="0"/>
              <a:t>  INU PESH (SWAT CAMPUS)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1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   1…Microorganisms………..</a:t>
            </a:r>
          </a:p>
          <a:p>
            <a:r>
              <a:rPr lang="en-US" dirty="0"/>
              <a:t> </a:t>
            </a:r>
            <a:r>
              <a:rPr lang="en-US" dirty="0" smtClean="0"/>
              <a:t>          2</a:t>
            </a:r>
            <a:r>
              <a:rPr lang="en-US" dirty="0" smtClean="0"/>
              <a:t>… </a:t>
            </a:r>
            <a:r>
              <a:rPr lang="en-US" dirty="0" err="1" smtClean="0"/>
              <a:t>cynobacteria</a:t>
            </a:r>
            <a:r>
              <a:rPr lang="en-US" dirty="0" smtClean="0"/>
              <a:t>……….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3…Microbes……….</a:t>
            </a:r>
          </a:p>
          <a:p>
            <a:r>
              <a:rPr lang="en-US" dirty="0"/>
              <a:t> </a:t>
            </a:r>
            <a:r>
              <a:rPr lang="en-US" dirty="0" smtClean="0"/>
              <a:t>          4……</a:t>
            </a:r>
            <a:r>
              <a:rPr lang="en-US" dirty="0" err="1" smtClean="0"/>
              <a:t>Mithochandria</a:t>
            </a:r>
            <a:r>
              <a:rPr lang="en-US" dirty="0" smtClean="0"/>
              <a:t>…….</a:t>
            </a:r>
          </a:p>
          <a:p>
            <a:r>
              <a:rPr lang="en-US" dirty="0"/>
              <a:t> </a:t>
            </a:r>
            <a:r>
              <a:rPr lang="en-US" dirty="0" smtClean="0"/>
              <a:t>          5…</a:t>
            </a:r>
            <a:r>
              <a:rPr lang="en-US" dirty="0" err="1" smtClean="0"/>
              <a:t>Mithochandria</a:t>
            </a:r>
            <a:r>
              <a:rPr lang="en-US" dirty="0" smtClean="0"/>
              <a:t>……….</a:t>
            </a:r>
          </a:p>
          <a:p>
            <a:r>
              <a:rPr lang="en-US" dirty="0" smtClean="0"/>
              <a:t>           6…</a:t>
            </a:r>
            <a:r>
              <a:rPr lang="en-US" dirty="0" err="1" smtClean="0"/>
              <a:t>Photosynthsis</a:t>
            </a:r>
            <a:r>
              <a:rPr lang="en-US" dirty="0" smtClean="0"/>
              <a:t>……….</a:t>
            </a:r>
          </a:p>
          <a:p>
            <a:r>
              <a:rPr lang="en-US" dirty="0"/>
              <a:t> </a:t>
            </a:r>
            <a:r>
              <a:rPr lang="en-US" dirty="0" smtClean="0"/>
              <a:t>          7…Log </a:t>
            </a:r>
            <a:r>
              <a:rPr lang="en-US" dirty="0" err="1" smtClean="0"/>
              <a:t>expontial</a:t>
            </a:r>
            <a:r>
              <a:rPr lang="en-US" dirty="0" smtClean="0"/>
              <a:t> growth……....</a:t>
            </a:r>
          </a:p>
          <a:p>
            <a:r>
              <a:rPr lang="en-US" dirty="0"/>
              <a:t> </a:t>
            </a:r>
            <a:r>
              <a:rPr lang="en-US" dirty="0" smtClean="0"/>
              <a:t>          8……Industrial…....</a:t>
            </a:r>
          </a:p>
          <a:p>
            <a:r>
              <a:rPr lang="en-US" dirty="0"/>
              <a:t> </a:t>
            </a:r>
            <a:r>
              <a:rPr lang="en-US" dirty="0" smtClean="0"/>
              <a:t>          9</a:t>
            </a:r>
            <a:r>
              <a:rPr lang="en-US" dirty="0" smtClean="0"/>
              <a:t>……</a:t>
            </a:r>
            <a:r>
              <a:rPr lang="en-US" dirty="0" err="1" smtClean="0"/>
              <a:t>Plasmolysis</a:t>
            </a:r>
            <a:r>
              <a:rPr lang="en-US" dirty="0" smtClean="0"/>
              <a:t>…….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10…</a:t>
            </a:r>
            <a:r>
              <a:rPr lang="en-US" dirty="0" err="1" smtClean="0"/>
              <a:t>Protien</a:t>
            </a:r>
            <a:r>
              <a:rPr lang="en-US" dirty="0" smtClean="0"/>
              <a:t>………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,2  Write short notes on the </a:t>
            </a:r>
            <a:r>
              <a:rPr lang="en-US" dirty="0" err="1" smtClean="0"/>
              <a:t>follwing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 1)</a:t>
            </a:r>
            <a:r>
              <a:rPr lang="en-US" dirty="0" err="1" smtClean="0"/>
              <a:t>Mitochandria</a:t>
            </a:r>
            <a:endParaRPr lang="en-US" dirty="0" smtClean="0"/>
          </a:p>
          <a:p>
            <a:r>
              <a:rPr lang="en-US" dirty="0" smtClean="0"/>
              <a:t>Function </a:t>
            </a:r>
          </a:p>
          <a:p>
            <a:r>
              <a:rPr lang="en-US" dirty="0" smtClean="0"/>
              <a:t>Make ATP energy from cellular respiration</a:t>
            </a:r>
          </a:p>
          <a:p>
            <a:r>
              <a:rPr lang="en-US" dirty="0"/>
              <a:t> </a:t>
            </a:r>
            <a:r>
              <a:rPr lang="en-US" dirty="0" smtClean="0"/>
              <a:t>     sugar +o2        ATP</a:t>
            </a:r>
          </a:p>
          <a:p>
            <a:r>
              <a:rPr lang="en-US" dirty="0"/>
              <a:t> </a:t>
            </a:r>
            <a:r>
              <a:rPr lang="en-US" dirty="0" smtClean="0"/>
              <a:t>       fuels the work of life </a:t>
            </a:r>
          </a:p>
          <a:p>
            <a:r>
              <a:rPr lang="en-US" dirty="0" err="1" smtClean="0"/>
              <a:t>Sturucre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Double membrane </a:t>
            </a:r>
          </a:p>
          <a:p>
            <a:r>
              <a:rPr lang="en-US" dirty="0" smtClean="0"/>
              <a:t>And they are present animal and plant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00400" y="3429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/>
              <a:t> </a:t>
            </a:r>
            <a:r>
              <a:rPr lang="en-US" dirty="0" smtClean="0"/>
              <a:t>  control center of cell</a:t>
            </a:r>
          </a:p>
          <a:p>
            <a:r>
              <a:rPr lang="en-US" dirty="0" smtClean="0"/>
              <a:t>Protect DNA</a:t>
            </a:r>
          </a:p>
          <a:p>
            <a:r>
              <a:rPr lang="en-US" dirty="0"/>
              <a:t> </a:t>
            </a:r>
            <a:r>
              <a:rPr lang="en-US" dirty="0" smtClean="0"/>
              <a:t>     instruction for protein 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Nuclear membrane </a:t>
            </a:r>
          </a:p>
          <a:p>
            <a:r>
              <a:rPr lang="en-US" dirty="0" err="1" smtClean="0"/>
              <a:t>Nucleaoles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Ribosome factory</a:t>
            </a:r>
          </a:p>
          <a:p>
            <a:r>
              <a:rPr lang="en-US" dirty="0" smtClean="0"/>
              <a:t>Chromosome DNA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the </a:t>
            </a:r>
            <a:r>
              <a:rPr lang="en-US" dirty="0" err="1" smtClean="0"/>
              <a:t>proces</a:t>
            </a:r>
            <a:r>
              <a:rPr lang="en-US" dirty="0" smtClean="0"/>
              <a:t> of budding is found in yeast a unicellular microscopic </a:t>
            </a:r>
            <a:r>
              <a:rPr lang="en-US" dirty="0" err="1" smtClean="0"/>
              <a:t>fangus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nucleuse</a:t>
            </a:r>
            <a:r>
              <a:rPr lang="en-US" dirty="0" smtClean="0"/>
              <a:t> divided by mitosis into two nuclei and one of the daughter is nucleus along with </a:t>
            </a:r>
            <a:r>
              <a:rPr lang="en-US" dirty="0" err="1" smtClean="0"/>
              <a:t>cytoplasms</a:t>
            </a:r>
            <a:r>
              <a:rPr lang="en-US" dirty="0" smtClean="0"/>
              <a:t> </a:t>
            </a:r>
            <a:r>
              <a:rPr lang="en-US" dirty="0" err="1" smtClean="0"/>
              <a:t>enterinto</a:t>
            </a:r>
            <a:r>
              <a:rPr lang="en-US" dirty="0" smtClean="0"/>
              <a:t> </a:t>
            </a:r>
            <a:r>
              <a:rPr lang="en-US" smtClean="0"/>
              <a:t>the bud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fertility (F) factor that contain a portion of the </a:t>
            </a:r>
            <a:r>
              <a:rPr lang="en-US" dirty="0" err="1" smtClean="0"/>
              <a:t>bactrial</a:t>
            </a:r>
            <a:r>
              <a:rPr lang="en-US" dirty="0" smtClean="0"/>
              <a:t> chromosome </a:t>
            </a:r>
          </a:p>
          <a:p>
            <a:r>
              <a:rPr lang="en-US" dirty="0" smtClean="0"/>
              <a:t>Any of group of hormone  produced by </a:t>
            </a:r>
            <a:r>
              <a:rPr lang="en-US" dirty="0" err="1" smtClean="0"/>
              <a:t>by</a:t>
            </a:r>
            <a:r>
              <a:rPr lang="en-US" dirty="0" smtClean="0"/>
              <a:t> the hypothalamus that signals the </a:t>
            </a:r>
            <a:r>
              <a:rPr lang="en-US" dirty="0" err="1" smtClean="0"/>
              <a:t>pitutry</a:t>
            </a:r>
            <a:r>
              <a:rPr lang="en-US" dirty="0" smtClean="0"/>
              <a:t> to decrease  </a:t>
            </a:r>
            <a:r>
              <a:rPr lang="en-US" dirty="0" err="1" smtClean="0"/>
              <a:t>ecretion</a:t>
            </a:r>
            <a:r>
              <a:rPr lang="en-US" dirty="0" smtClean="0"/>
              <a:t> of a particular hormone </a:t>
            </a:r>
          </a:p>
          <a:p>
            <a:r>
              <a:rPr lang="en-US" dirty="0" smtClean="0"/>
              <a:t>Growth that continues </a:t>
            </a:r>
            <a:r>
              <a:rPr lang="en-US" dirty="0" err="1" smtClean="0"/>
              <a:t>throuout</a:t>
            </a:r>
            <a:r>
              <a:rPr lang="en-US" dirty="0" smtClean="0"/>
              <a:t> the life</a:t>
            </a:r>
          </a:p>
          <a:p>
            <a:r>
              <a:rPr lang="en-US" dirty="0" smtClean="0"/>
              <a:t>A hormone secreted by the </a:t>
            </a:r>
            <a:r>
              <a:rPr lang="en-US" dirty="0" err="1" smtClean="0"/>
              <a:t>anterier</a:t>
            </a:r>
            <a:r>
              <a:rPr lang="en-US" dirty="0" smtClean="0"/>
              <a:t> </a:t>
            </a:r>
            <a:r>
              <a:rPr lang="en-US" dirty="0" err="1" smtClean="0"/>
              <a:t>pituitrary</a:t>
            </a:r>
            <a:r>
              <a:rPr lang="en-US" dirty="0" smtClean="0"/>
              <a:t> that control the growth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3 What is Bacterial Growth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Phase of growth</a:t>
            </a:r>
          </a:p>
          <a:p>
            <a:r>
              <a:rPr lang="en-US" dirty="0" smtClean="0"/>
              <a:t>The phase of </a:t>
            </a:r>
            <a:r>
              <a:rPr lang="en-US" dirty="0" err="1" smtClean="0"/>
              <a:t>vigurous</a:t>
            </a:r>
            <a:r>
              <a:rPr lang="en-US" dirty="0" smtClean="0"/>
              <a:t> growth during which cell number doubles every 209-30 </a:t>
            </a:r>
            <a:r>
              <a:rPr lang="en-US" dirty="0" err="1" smtClean="0"/>
              <a:t>minuts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period (preceding the </a:t>
            </a:r>
            <a:r>
              <a:rPr lang="en-US" dirty="0" err="1" smtClean="0"/>
              <a:t>logritum</a:t>
            </a:r>
            <a:r>
              <a:rPr lang="en-US" dirty="0" smtClean="0"/>
              <a:t> growth phase )during which there is little </a:t>
            </a:r>
            <a:r>
              <a:rPr lang="en-US" dirty="0" err="1" smtClean="0"/>
              <a:t>increas</a:t>
            </a:r>
            <a:r>
              <a:rPr lang="en-US" dirty="0" smtClean="0"/>
              <a:t> in the number of organisms present in population </a:t>
            </a:r>
          </a:p>
          <a:p>
            <a:r>
              <a:rPr lang="en-US" dirty="0" smtClean="0"/>
              <a:t>A band of xylem cells formed in one growing season .</a:t>
            </a:r>
          </a:p>
          <a:p>
            <a:pPr>
              <a:buNone/>
            </a:pPr>
            <a:r>
              <a:rPr lang="en-US" dirty="0" smtClean="0"/>
              <a:t>   A hormone secreted by the </a:t>
            </a:r>
            <a:r>
              <a:rPr lang="en-US" dirty="0" err="1" smtClean="0"/>
              <a:t>anterier</a:t>
            </a:r>
            <a:r>
              <a:rPr lang="en-US" dirty="0" smtClean="0"/>
              <a:t> </a:t>
            </a:r>
            <a:r>
              <a:rPr lang="en-US" dirty="0" err="1" smtClean="0"/>
              <a:t>pitutiry</a:t>
            </a:r>
            <a:r>
              <a:rPr lang="en-US" dirty="0" smtClean="0"/>
              <a:t> that control the growth .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THANK YOU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2286000"/>
            <a:ext cx="4769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Good luck 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290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BASIC MICRO BIOLOGY  SUBMITED TO  SIR FAZLI ZAHIR MIAN  </vt:lpstr>
      <vt:lpstr>Q 1 FILL IN THE BLANKS</vt:lpstr>
      <vt:lpstr>Q ,2  Write short notes on the follwing.</vt:lpstr>
      <vt:lpstr>Nucleus </vt:lpstr>
      <vt:lpstr>Budding</vt:lpstr>
      <vt:lpstr>Growth Factors</vt:lpstr>
      <vt:lpstr>Q 3 What is Bacterial Growth ?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SAHIR</dc:creator>
  <cp:lastModifiedBy>SAHIR</cp:lastModifiedBy>
  <cp:revision>20</cp:revision>
  <dcterms:created xsi:type="dcterms:W3CDTF">2020-04-14T08:07:33Z</dcterms:created>
  <dcterms:modified xsi:type="dcterms:W3CDTF">2020-04-15T00:50:54Z</dcterms:modified>
</cp:coreProperties>
</file>