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3" r:id="rId8"/>
    <p:sldId id="265" r:id="rId9"/>
    <p:sldId id="266" r:id="rId10"/>
    <p:sldId id="267" r:id="rId11"/>
    <p:sldId id="262" r:id="rId12"/>
    <p:sldId id="264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8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1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8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7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3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2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268E-5464-4DFE-B184-0C487AD0680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A796-44AD-42EE-A49C-4A433B42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8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7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7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1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7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8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2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5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3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9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4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haseeb</dc:creator>
  <cp:lastModifiedBy>muhammad haseeb</cp:lastModifiedBy>
  <cp:revision>1</cp:revision>
  <dcterms:created xsi:type="dcterms:W3CDTF">2020-09-29T12:51:43Z</dcterms:created>
  <dcterms:modified xsi:type="dcterms:W3CDTF">2020-09-29T12:51:58Z</dcterms:modified>
</cp:coreProperties>
</file>