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57" r:id="rId3"/>
    <p:sldId id="269" r:id="rId4"/>
    <p:sldId id="268" r:id="rId5"/>
    <p:sldId id="260" r:id="rId6"/>
    <p:sldId id="270" r:id="rId7"/>
    <p:sldId id="275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415518-1E0F-4AB8-B446-60220E7733B1}">
          <p14:sldIdLst>
            <p14:sldId id="267"/>
            <p14:sldId id="257"/>
            <p14:sldId id="269"/>
            <p14:sldId id="268"/>
            <p14:sldId id="260"/>
            <p14:sldId id="270"/>
          </p14:sldIdLst>
        </p14:section>
        <p14:section name="Untitled Section" id="{72C1BD7B-BFD3-4D1A-8B58-152E1D354659}">
          <p14:sldIdLst>
            <p14:sldId id="275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NAME:AFAQ AHMAD SHAH</a:t>
            </a:r>
          </a:p>
          <a:p>
            <a:pPr marL="0" indent="0">
              <a:buNone/>
            </a:pPr>
            <a:r>
              <a:rPr lang="en-US"/>
              <a:t>IDE: 15715</a:t>
            </a:r>
          </a:p>
          <a:p>
            <a:pPr marL="0" indent="0">
              <a:buNone/>
            </a:pPr>
            <a:r>
              <a:rPr lang="en-US"/>
              <a:t>ASSIGMENT: OBJECT ORIENT PROGRAM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Q 1: What is class and role of object in a class? Explain in detail with the help of a suitable program.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10000"/>
          </a:bodyPr>
          <a:lstStyle/>
          <a:p>
            <a:pPr marL="0" indent="0">
              <a:buNone/>
            </a:pPr>
            <a:r>
              <a:rPr lang="en-US" b="1" i="1"/>
              <a:t>Class:</a:t>
            </a:r>
            <a:endParaRPr lang="en-US" i="1"/>
          </a:p>
          <a:p>
            <a:pPr marL="0" indent="0">
              <a:buNone/>
            </a:pPr>
            <a:r>
              <a:rPr lang="en-US" i="1"/>
              <a:t>	Class is a general prototype or sketch where we keep object having common instances. Class is a collection of object and all objects have same identical characteristics. Class don’t use any memory and from class we create instances. For example:</a:t>
            </a:r>
          </a:p>
          <a:p>
            <a:pPr lvl="1"/>
            <a:r>
              <a:rPr lang="en-US" i="1"/>
              <a:t>Ali studies Mathematics.</a:t>
            </a:r>
          </a:p>
          <a:p>
            <a:pPr lvl="1"/>
            <a:r>
              <a:rPr lang="en-US" i="1"/>
              <a:t>Naeem studies Computer Programming.</a:t>
            </a:r>
          </a:p>
          <a:p>
            <a:pPr lvl="1"/>
            <a:r>
              <a:rPr lang="en-US" i="1"/>
              <a:t>Wajid studies Biology.</a:t>
            </a:r>
          </a:p>
          <a:p>
            <a:pPr marL="0" indent="0">
              <a:buNone/>
            </a:pPr>
            <a:r>
              <a:rPr lang="en-US" i="1"/>
              <a:t>All these people are not the same but they have a common identity i.e. study so we can say that they have same class “student”.</a:t>
            </a:r>
          </a:p>
          <a:p>
            <a:r>
              <a:rPr lang="en-US" b="1" i="1"/>
              <a:t>Role of Object in a Class:</a:t>
            </a:r>
          </a:p>
          <a:p>
            <a:r>
              <a:rPr lang="en-US" i="1"/>
              <a:t>	Objects </a:t>
            </a:r>
            <a:r>
              <a:rPr lang="en-US"/>
              <a:t>are created from a class. Before creating an object, we need to define a class. A class represents the set of properties or methods that are common to all objects.</a:t>
            </a:r>
          </a:p>
          <a:p>
            <a:r>
              <a:rPr lang="en-US"/>
              <a:t>Example are given.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231820"/>
            <a:ext cx="11998817" cy="66261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classnew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int</a:t>
            </a:r>
            <a:r>
              <a:rPr lang="en-US" dirty="0"/>
              <a:t> q=100;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int</a:t>
            </a:r>
            <a:r>
              <a:rPr lang="en-US" dirty="0"/>
              <a:t> b=500;</a:t>
            </a:r>
          </a:p>
          <a:p>
            <a:pPr marL="0" indent="0">
              <a:buNone/>
            </a:pPr>
            <a:r>
              <a:rPr lang="en-US" dirty="0"/>
              <a:t>	 </a:t>
            </a:r>
          </a:p>
          <a:p>
            <a:pPr marL="0" indent="0">
              <a:buNone/>
            </a:pPr>
            <a:r>
              <a:rPr lang="en-US" dirty="0"/>
              <a:t>	 public static </a:t>
            </a:r>
            <a:r>
              <a:rPr lang="en-US" dirty="0" err="1"/>
              <a:t>voidmain</a:t>
            </a:r>
            <a:r>
              <a:rPr lang="en-US" dirty="0"/>
              <a:t> (string 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 {</a:t>
            </a:r>
          </a:p>
          <a:p>
            <a:pPr marL="0" indent="0">
              <a:buNone/>
            </a:pPr>
            <a:r>
              <a:rPr lang="en-US" dirty="0"/>
              <a:t>	 	</a:t>
            </a:r>
            <a:r>
              <a:rPr lang="en-US" dirty="0" err="1"/>
              <a:t>classNew</a:t>
            </a:r>
            <a:r>
              <a:rPr lang="en-US" dirty="0"/>
              <a:t> moybj1= new </a:t>
            </a:r>
            <a:r>
              <a:rPr lang="en-US" dirty="0" err="1"/>
              <a:t>classNew</a:t>
            </a:r>
            <a:r>
              <a:rPr lang="en-US" dirty="0"/>
              <a:t>();   //this is my first object</a:t>
            </a:r>
          </a:p>
          <a:p>
            <a:pPr marL="0" indent="0">
              <a:buNone/>
            </a:pPr>
            <a:r>
              <a:rPr lang="en-US" dirty="0"/>
              <a:t>	 	</a:t>
            </a:r>
          </a:p>
          <a:p>
            <a:pPr marL="0" indent="0">
              <a:buNone/>
            </a:pPr>
            <a:r>
              <a:rPr lang="en-US" dirty="0"/>
              <a:t>	 	classNewmyobj2 = new </a:t>
            </a:r>
            <a:r>
              <a:rPr lang="en-US" dirty="0" err="1"/>
              <a:t>classNew</a:t>
            </a:r>
            <a:r>
              <a:rPr lang="en-US" dirty="0"/>
              <a:t>;     //this is my second object</a:t>
            </a:r>
          </a:p>
          <a:p>
            <a:pPr marL="0" indent="0">
              <a:buNone/>
            </a:pPr>
            <a:r>
              <a:rPr lang="en-US" dirty="0"/>
              <a:t>	 	</a:t>
            </a:r>
          </a:p>
          <a:p>
            <a:pPr marL="0" indent="0">
              <a:buNone/>
            </a:pPr>
            <a:r>
              <a:rPr lang="en-US" dirty="0"/>
              <a:t>	 	</a:t>
            </a:r>
            <a:r>
              <a:rPr lang="en-US" dirty="0" err="1"/>
              <a:t>system.out.print</a:t>
            </a:r>
            <a:r>
              <a:rPr lang="en-US" dirty="0"/>
              <a:t>("</a:t>
            </a:r>
            <a:r>
              <a:rPr lang="en-US" dirty="0" err="1"/>
              <a:t>pbject</a:t>
            </a:r>
            <a:r>
              <a:rPr lang="en-US" dirty="0"/>
              <a:t> q =");        //</a:t>
            </a:r>
            <a:r>
              <a:rPr lang="en-US" dirty="0" err="1"/>
              <a:t>println</a:t>
            </a:r>
            <a:r>
              <a:rPr lang="en-US" dirty="0"/>
              <a:t> object and taking variables from </a:t>
            </a:r>
            <a:r>
              <a:rPr lang="en-US" dirty="0" err="1"/>
              <a:t>classNew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	</a:t>
            </a:r>
            <a:r>
              <a:rPr lang="en-US" dirty="0" err="1"/>
              <a:t>sysytem.out.println</a:t>
            </a:r>
            <a:r>
              <a:rPr lang="en-US" dirty="0"/>
              <a:t> (myobj1.q);</a:t>
            </a:r>
          </a:p>
          <a:p>
            <a:pPr marL="0" indent="0">
              <a:buNone/>
            </a:pPr>
            <a:r>
              <a:rPr lang="en-US" dirty="0"/>
              <a:t>	 	</a:t>
            </a:r>
          </a:p>
          <a:p>
            <a:pPr marL="0" indent="0">
              <a:buNone/>
            </a:pPr>
            <a:r>
              <a:rPr lang="en-US" dirty="0"/>
              <a:t>	 	</a:t>
            </a:r>
          </a:p>
          <a:p>
            <a:pPr marL="0" indent="0">
              <a:buNone/>
            </a:pPr>
            <a:r>
              <a:rPr lang="en-US" dirty="0"/>
              <a:t>	 	</a:t>
            </a:r>
            <a:r>
              <a:rPr lang="en-US" dirty="0" err="1"/>
              <a:t>system.out.print</a:t>
            </a:r>
            <a:r>
              <a:rPr lang="en-US" dirty="0"/>
              <a:t>("\object b =");        //</a:t>
            </a:r>
            <a:r>
              <a:rPr lang="en-US" dirty="0" err="1"/>
              <a:t>println</a:t>
            </a:r>
            <a:r>
              <a:rPr lang="en-US" dirty="0"/>
              <a:t> object and taking variables from </a:t>
            </a:r>
            <a:r>
              <a:rPr lang="en-US" dirty="0" err="1"/>
              <a:t>classNew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	</a:t>
            </a:r>
            <a:r>
              <a:rPr lang="en-US" dirty="0" err="1"/>
              <a:t>system.out.println</a:t>
            </a:r>
            <a:r>
              <a:rPr lang="en-US" dirty="0"/>
              <a:t>(myobj2.b</a:t>
            </a:r>
            <a:r>
              <a:rPr lang="en-US" dirty="0" smtClean="0"/>
              <a:t>);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faq q1 output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3755" y="2644775"/>
            <a:ext cx="10671810" cy="27508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Q 2: 	Write a program about table printing which takes input from the 	user on the basis of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2434"/>
            <a:ext cx="12192000" cy="541556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java.util</a:t>
            </a:r>
            <a:r>
              <a:rPr lang="en-US" dirty="0"/>
              <a:t>.*;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multiplicationtable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public static void main(string[]</a:t>
            </a:r>
            <a:r>
              <a:rPr lang="en-US" dirty="0" err="1"/>
              <a:t>args</a:t>
            </a:r>
            <a:r>
              <a:rPr lang="en-US" dirty="0"/>
              <a:t>)    // it is main function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scanner </a:t>
            </a:r>
            <a:r>
              <a:rPr lang="en-US" dirty="0" err="1"/>
              <a:t>py</a:t>
            </a:r>
            <a:r>
              <a:rPr lang="en-US" dirty="0"/>
              <a:t> = new scanner (system.in);   //</a:t>
            </a:r>
            <a:r>
              <a:rPr lang="en-US" dirty="0" err="1"/>
              <a:t>py</a:t>
            </a:r>
            <a:r>
              <a:rPr lang="en-US" dirty="0"/>
              <a:t> is the object for the user input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num1;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</a:t>
            </a:r>
            <a:r>
              <a:rPr lang="en-US" dirty="0"/>
              <a:t>("Enter number:");</a:t>
            </a:r>
          </a:p>
          <a:p>
            <a:pPr marL="0" indent="0">
              <a:buNone/>
            </a:pPr>
            <a:r>
              <a:rPr lang="en-US" dirty="0"/>
              <a:t>		num1 =</a:t>
            </a:r>
            <a:r>
              <a:rPr lang="en-US" dirty="0" err="1"/>
              <a:t>py.nextint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=o; </a:t>
            </a:r>
            <a:r>
              <a:rPr lang="en-US" dirty="0" err="1"/>
              <a:t>i</a:t>
            </a:r>
            <a:r>
              <a:rPr lang="en-US" dirty="0"/>
              <a:t>&lt;10;i++)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		system.out.printlnnum1 +"x"+(</a:t>
            </a:r>
            <a:r>
              <a:rPr lang="en-US" dirty="0" err="1"/>
              <a:t>i+i</a:t>
            </a:r>
            <a:r>
              <a:rPr lang="en-US" dirty="0"/>
              <a:t>)+"="+</a:t>
            </a:r>
          </a:p>
          <a:p>
            <a:pPr marL="0" indent="0">
              <a:buNone/>
            </a:pPr>
            <a:r>
              <a:rPr lang="en-US" dirty="0"/>
              <a:t>		num1+(I+1)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faq q 2 output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4740" y="433070"/>
            <a:ext cx="8705215" cy="6210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365"/>
          </a:xfrm>
        </p:spPr>
        <p:txBody>
          <a:bodyPr>
            <a:normAutofit fontScale="90000"/>
          </a:bodyPr>
          <a:lstStyle/>
          <a:p>
            <a:r>
              <a:rPr lang="en-US" sz="3600">
                <a:sym typeface="+mn-ea"/>
              </a:rPr>
              <a:t>Q 3: 	Write a program about any 2 cars which can calculate the 	performance of both of them explanin and detail?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4552"/>
            <a:ext cx="12192000" cy="585344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java.util</a:t>
            </a:r>
            <a:r>
              <a:rPr lang="en-US" dirty="0"/>
              <a:t>,*;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osamawali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public static void main (string[] </a:t>
            </a:r>
            <a:r>
              <a:rPr lang="en-US" dirty="0" err="1"/>
              <a:t>args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ac marc=new ac();</a:t>
            </a:r>
          </a:p>
          <a:p>
            <a:pPr marL="0" indent="0">
              <a:buNone/>
            </a:pPr>
            <a:r>
              <a:rPr lang="en-US" dirty="0"/>
              <a:t>		scanner </a:t>
            </a:r>
            <a:r>
              <a:rPr lang="en-US" dirty="0" err="1"/>
              <a:t>py</a:t>
            </a:r>
            <a:r>
              <a:rPr lang="en-US" dirty="0"/>
              <a:t>=new scanner(system.in);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("Enter the no of passenger setting in the car");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marc.pass</a:t>
            </a:r>
            <a:r>
              <a:rPr lang="en-US" dirty="0"/>
              <a:t>=</a:t>
            </a:r>
            <a:r>
              <a:rPr lang="en-US" dirty="0" err="1"/>
              <a:t>py.nextint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("Enter the fuel capacity of the car");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marc.fcap</a:t>
            </a:r>
            <a:r>
              <a:rPr lang="en-US" dirty="0"/>
              <a:t>=</a:t>
            </a:r>
            <a:r>
              <a:rPr lang="en-US" dirty="0" err="1"/>
              <a:t>py.nextDouble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("Enter the fuel consumption of the car");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marc.fc</a:t>
            </a:r>
            <a:r>
              <a:rPr lang="en-US" dirty="0"/>
              <a:t>=</a:t>
            </a:r>
            <a:r>
              <a:rPr lang="en-US" dirty="0" err="1"/>
              <a:t>py.nextDouble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("No of passenger" +</a:t>
            </a:r>
            <a:r>
              <a:rPr lang="en-US" dirty="0" err="1"/>
              <a:t>marc.pass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("No of fuel capacity" +</a:t>
            </a:r>
            <a:r>
              <a:rPr lang="en-US" dirty="0" err="1"/>
              <a:t>marc.pass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("No of fuel consumption"+</a:t>
            </a:r>
            <a:r>
              <a:rPr lang="en-US" dirty="0" err="1"/>
              <a:t>marc.pass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("performance 1st method" +</a:t>
            </a:r>
            <a:r>
              <a:rPr lang="en-US" dirty="0" err="1"/>
              <a:t>marc.perf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("performance 2nd method"+</a:t>
            </a:r>
            <a:r>
              <a:rPr lang="en-US" dirty="0" err="1"/>
              <a:t>marc.perfo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("running time of the car" +</a:t>
            </a:r>
            <a:r>
              <a:rPr lang="en-US" dirty="0" err="1"/>
              <a:t>marc.ft</a:t>
            </a:r>
            <a:r>
              <a:rPr lang="en-US" dirty="0"/>
              <a:t>(3.5);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789" y="12879"/>
            <a:ext cx="11449317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class ac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pass;</a:t>
            </a:r>
          </a:p>
          <a:p>
            <a:r>
              <a:rPr lang="en-US" dirty="0"/>
              <a:t>	double </a:t>
            </a:r>
            <a:r>
              <a:rPr lang="en-US" dirty="0" err="1"/>
              <a:t>fcap</a:t>
            </a:r>
            <a:r>
              <a:rPr lang="en-US" dirty="0"/>
              <a:t>;</a:t>
            </a:r>
          </a:p>
          <a:p>
            <a:r>
              <a:rPr lang="en-US" dirty="0"/>
              <a:t>	double fc;</a:t>
            </a:r>
          </a:p>
          <a:p>
            <a:r>
              <a:rPr lang="en-US" dirty="0"/>
              <a:t>	void perform()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</a:t>
            </a:r>
            <a:r>
              <a:rPr lang="en-US" dirty="0" err="1"/>
              <a:t>doublep</a:t>
            </a:r>
            <a:r>
              <a:rPr lang="en-US" dirty="0"/>
              <a:t>;</a:t>
            </a:r>
          </a:p>
          <a:p>
            <a:r>
              <a:rPr lang="en-US" dirty="0"/>
              <a:t>		p=</a:t>
            </a:r>
            <a:r>
              <a:rPr lang="en-US" dirty="0" err="1"/>
              <a:t>fcap</a:t>
            </a:r>
            <a:r>
              <a:rPr lang="en-US" dirty="0"/>
              <a:t>/fc;</a:t>
            </a:r>
          </a:p>
          <a:p>
            <a:r>
              <a:rPr lang="en-US" dirty="0"/>
              <a:t>		</a:t>
            </a:r>
            <a:r>
              <a:rPr lang="en-US" dirty="0" err="1"/>
              <a:t>system.our.println</a:t>
            </a:r>
            <a:r>
              <a:rPr lang="en-US" dirty="0"/>
              <a:t>("</a:t>
            </a:r>
            <a:r>
              <a:rPr lang="en-US" dirty="0" err="1"/>
              <a:t>performance"+p</a:t>
            </a:r>
            <a:r>
              <a:rPr lang="en-US" dirty="0"/>
              <a:t>);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double perf()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double p;</a:t>
            </a:r>
          </a:p>
          <a:p>
            <a:r>
              <a:rPr lang="en-US" dirty="0"/>
              <a:t>		p=</a:t>
            </a:r>
            <a:r>
              <a:rPr lang="en-US" dirty="0" err="1"/>
              <a:t>fcap</a:t>
            </a:r>
            <a:r>
              <a:rPr lang="en-US" dirty="0"/>
              <a:t>/fc;</a:t>
            </a:r>
          </a:p>
          <a:p>
            <a:r>
              <a:rPr lang="en-US" dirty="0"/>
              <a:t>		return;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double </a:t>
            </a:r>
            <a:r>
              <a:rPr lang="en-US" dirty="0" err="1"/>
              <a:t>ft</a:t>
            </a:r>
            <a:r>
              <a:rPr lang="en-US" dirty="0"/>
              <a:t>(double t)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return fc*T;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11" y="0"/>
            <a:ext cx="1140980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65</Words>
  <Application>Microsoft Office PowerPoint</Application>
  <PresentationFormat>Custom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Q 1: What is class and role of object in a class? Explain in detail with the help of a suitable program.</vt:lpstr>
      <vt:lpstr>PowerPoint Presentation</vt:lpstr>
      <vt:lpstr>PowerPoint Presentation</vt:lpstr>
      <vt:lpstr>Q 2:  Write a program about table printing which takes input from the  user on the basis of OOP</vt:lpstr>
      <vt:lpstr>PowerPoint Presentation</vt:lpstr>
      <vt:lpstr>Q 3:  Write a program about any 2 cars which can calculate the  performance of both of them explanin and detail?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Assigment Java</dc:title>
  <dc:creator>Malik Osama Wali</dc:creator>
  <cp:lastModifiedBy>Windows User</cp:lastModifiedBy>
  <cp:revision>5</cp:revision>
  <dcterms:created xsi:type="dcterms:W3CDTF">2020-04-25T17:27:00Z</dcterms:created>
  <dcterms:modified xsi:type="dcterms:W3CDTF">2020-04-27T11:35:25Z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