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tableStyles" Target="tableStyles.xml"/><Relationship Id="rId31" Type="http://schemas.openxmlformats.org/officeDocument/2006/relationships/presProps" Target="presProps.xml"/><Relationship Id="rId3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473450" y="-5006014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200172" y="209530"/>
            <a:ext cx="8658714" cy="6568723"/>
          </a:xfrm>
        </p:spPr>
        <p:txBody>
          <a:bodyPr/>
          <a:p>
            <a:r>
              <a:rPr altLang="zh-CN" lang="en-US"/>
              <a:t> </a:t>
            </a:r>
            <a:r>
              <a:rPr altLang="zh-CN" sz="3200" lang="en-US"/>
              <a:t>N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u</a:t>
            </a:r>
            <a:r>
              <a:rPr altLang="zh-CN" sz="3200" lang="en-US"/>
              <a:t>h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m</a:t>
            </a:r>
            <a:r>
              <a:rPr altLang="zh-CN" sz="3200" lang="en-US"/>
              <a:t>a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O</a:t>
            </a:r>
            <a:r>
              <a:rPr altLang="zh-CN" sz="3200" lang="en-US"/>
              <a:t>w</a:t>
            </a:r>
            <a:r>
              <a:rPr altLang="zh-CN" sz="3200" lang="en-US"/>
              <a:t>a</a:t>
            </a:r>
            <a:r>
              <a:rPr altLang="zh-CN" sz="3200" lang="en-US"/>
              <a:t>i</a:t>
            </a:r>
            <a:r>
              <a:rPr altLang="zh-CN" sz="3200" lang="en-US"/>
              <a:t>s</a:t>
            </a:r>
            <a:r>
              <a:rPr altLang="zh-CN" sz="3200" lang="en-US"/>
              <a:t> </a:t>
            </a:r>
            <a:r>
              <a:rPr altLang="zh-CN" sz="3200" lang="en-US"/>
              <a:t>K</a:t>
            </a:r>
            <a:r>
              <a:rPr altLang="zh-CN" sz="3200" lang="en-US"/>
              <a:t>h</a:t>
            </a:r>
            <a:r>
              <a:rPr altLang="zh-CN" sz="3200" lang="en-US"/>
              <a:t>a</a:t>
            </a:r>
            <a:r>
              <a:rPr altLang="zh-CN" sz="3200" lang="en-US"/>
              <a:t>n</a:t>
            </a:r>
            <a:r>
              <a:rPr altLang="zh-CN" sz="3200" lang="en-US"/>
              <a:t> </a:t>
            </a:r>
            <a:endParaRPr altLang="zh-CN" lang="en-US"/>
          </a:p>
          <a:p>
            <a:r>
              <a:rPr altLang="zh-CN" sz="3200" lang="en-US"/>
              <a:t>I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C</a:t>
            </a:r>
            <a:r>
              <a:rPr altLang="zh-CN" sz="3200" lang="en-US"/>
              <a:t>a</a:t>
            </a:r>
            <a:r>
              <a:rPr altLang="zh-CN" sz="3200" lang="en-US"/>
              <a:t>r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N</a:t>
            </a:r>
            <a:r>
              <a:rPr altLang="zh-CN" sz="3200" lang="en-US"/>
              <a:t>o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1</a:t>
            </a:r>
            <a:r>
              <a:rPr altLang="zh-CN" sz="3200" lang="en-US"/>
              <a:t>6</a:t>
            </a:r>
            <a:r>
              <a:rPr altLang="zh-CN" sz="3200" lang="en-US"/>
              <a:t>8</a:t>
            </a:r>
            <a:r>
              <a:rPr altLang="zh-CN" sz="3200" lang="en-US"/>
              <a:t>0</a:t>
            </a:r>
            <a:r>
              <a:rPr altLang="zh-CN" sz="3200" lang="en-US"/>
              <a:t>2</a:t>
            </a:r>
            <a:endParaRPr altLang="zh-CN" lang="en-US"/>
          </a:p>
          <a:p>
            <a:r>
              <a:rPr altLang="zh-CN" sz="3200" lang="en-US"/>
              <a:t>P</a:t>
            </a:r>
            <a:r>
              <a:rPr altLang="zh-CN" sz="3200" lang="en-US"/>
              <a:t>r</a:t>
            </a:r>
            <a:r>
              <a:rPr altLang="zh-CN" sz="3200" lang="en-US"/>
              <a:t>o</a:t>
            </a:r>
            <a:r>
              <a:rPr altLang="zh-CN" sz="3200" lang="en-US"/>
              <a:t>g</a:t>
            </a:r>
            <a:r>
              <a:rPr altLang="zh-CN" sz="3200" lang="en-US"/>
              <a:t>r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B</a:t>
            </a:r>
            <a:r>
              <a:rPr altLang="zh-CN" sz="3200" lang="en-US"/>
              <a:t>S</a:t>
            </a:r>
            <a:r>
              <a:rPr altLang="zh-CN" sz="3200" lang="en-US"/>
              <a:t>(</a:t>
            </a:r>
            <a:r>
              <a:rPr altLang="zh-CN" sz="3200" lang="en-US"/>
              <a:t>M</a:t>
            </a:r>
            <a:r>
              <a:rPr altLang="zh-CN" sz="3200" lang="en-US"/>
              <a:t>L</a:t>
            </a:r>
            <a:r>
              <a:rPr altLang="zh-CN" sz="3200" lang="en-US"/>
              <a:t>T</a:t>
            </a:r>
            <a:r>
              <a:rPr altLang="zh-CN" sz="3200" lang="en-US"/>
              <a:t>)</a:t>
            </a:r>
            <a:r>
              <a:rPr altLang="zh-CN" sz="3200" lang="en-US"/>
              <a:t> </a:t>
            </a:r>
            <a:r>
              <a:rPr altLang="zh-CN" sz="3200" lang="en-US"/>
              <a:t>S</a:t>
            </a:r>
            <a:r>
              <a:rPr altLang="zh-CN" sz="3200" lang="en-US"/>
              <a:t>e</a:t>
            </a:r>
            <a:r>
              <a:rPr altLang="zh-CN" sz="3200" lang="en-US"/>
              <a:t>c</a:t>
            </a:r>
            <a:r>
              <a:rPr altLang="zh-CN" sz="3200" lang="en-US"/>
              <a:t>t</a:t>
            </a:r>
            <a:r>
              <a:rPr altLang="zh-CN" sz="3200" lang="en-US"/>
              <a:t>i</a:t>
            </a:r>
            <a:r>
              <a:rPr altLang="zh-CN" sz="3200" lang="en-US"/>
              <a:t>o</a:t>
            </a:r>
            <a:r>
              <a:rPr altLang="zh-CN" sz="3200" lang="en-US"/>
              <a:t>n</a:t>
            </a:r>
            <a:r>
              <a:rPr altLang="zh-CN" sz="3200" lang="en-US"/>
              <a:t> </a:t>
            </a:r>
            <a:r>
              <a:rPr altLang="zh-CN" sz="3200" lang="en-US"/>
              <a:t>(</a:t>
            </a:r>
            <a:r>
              <a:rPr altLang="zh-CN" sz="3200" lang="en-US"/>
              <a:t>B</a:t>
            </a:r>
            <a:r>
              <a:rPr altLang="zh-CN" sz="3200" lang="en-US"/>
              <a:t>)</a:t>
            </a:r>
            <a:endParaRPr altLang="zh-CN" lang="en-US"/>
          </a:p>
          <a:p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2</a:t>
            </a:r>
            <a:r>
              <a:rPr altLang="zh-CN" sz="3200" lang="en-US"/>
              <a:t>n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S</a:t>
            </a:r>
            <a:r>
              <a:rPr altLang="zh-CN" sz="3200" lang="en-US"/>
              <a:t>e</a:t>
            </a:r>
            <a:r>
              <a:rPr altLang="zh-CN" sz="3200" lang="en-US"/>
              <a:t>m</a:t>
            </a:r>
            <a:r>
              <a:rPr altLang="zh-CN" sz="3200" lang="en-US"/>
              <a:t>e</a:t>
            </a:r>
            <a:r>
              <a:rPr altLang="zh-CN" sz="3200" lang="en-US"/>
              <a:t>s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endParaRPr altLang="zh-CN" lang="en-US"/>
          </a:p>
          <a:p>
            <a:r>
              <a:rPr altLang="zh-CN" sz="3200" lang="en-US"/>
              <a:t>P</a:t>
            </a:r>
            <a:r>
              <a:rPr altLang="zh-CN" sz="3200" lang="en-US"/>
              <a:t>a</a:t>
            </a:r>
            <a:r>
              <a:rPr altLang="zh-CN" sz="3200" lang="en-US"/>
              <a:t>p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B</a:t>
            </a:r>
            <a:r>
              <a:rPr altLang="zh-CN" sz="3200" lang="en-US"/>
              <a:t>a</a:t>
            </a:r>
            <a:r>
              <a:rPr altLang="zh-CN" sz="3200" lang="en-US"/>
              <a:t>s</a:t>
            </a:r>
            <a:r>
              <a:rPr altLang="zh-CN" sz="3200" lang="en-US"/>
              <a:t>i</a:t>
            </a:r>
            <a:r>
              <a:rPr altLang="zh-CN" sz="3200" lang="en-US"/>
              <a:t>c</a:t>
            </a:r>
            <a:r>
              <a:rPr altLang="zh-CN" sz="3200" lang="en-US"/>
              <a:t> </a:t>
            </a:r>
            <a:r>
              <a:rPr altLang="zh-CN" sz="3200" lang="en-US"/>
              <a:t>H</a:t>
            </a:r>
            <a:r>
              <a:rPr altLang="zh-CN" sz="3200" lang="en-US"/>
              <a:t>e</a:t>
            </a:r>
            <a:r>
              <a:rPr altLang="zh-CN" sz="3200" lang="en-US"/>
              <a:t>m</a:t>
            </a:r>
            <a:r>
              <a:rPr altLang="zh-CN" sz="3200" lang="en-US"/>
              <a:t>a</a:t>
            </a:r>
            <a:r>
              <a:rPr altLang="zh-CN" sz="3200" lang="en-US"/>
              <a:t>t</a:t>
            </a:r>
            <a:r>
              <a:rPr altLang="zh-CN" sz="3200" lang="en-US"/>
              <a:t>o</a:t>
            </a:r>
            <a:r>
              <a:rPr altLang="zh-CN" sz="3200" lang="en-US"/>
              <a:t>l</a:t>
            </a:r>
            <a:r>
              <a:rPr altLang="zh-CN" sz="3200" lang="en-US"/>
              <a:t>o</a:t>
            </a:r>
            <a:r>
              <a:rPr altLang="zh-CN" sz="3200" lang="en-US"/>
              <a:t>g</a:t>
            </a:r>
            <a:r>
              <a:rPr altLang="zh-CN" sz="3200" lang="en-US"/>
              <a:t>y</a:t>
            </a:r>
            <a:r>
              <a:rPr altLang="zh-CN" sz="3200" lang="en-US"/>
              <a:t> </a:t>
            </a:r>
            <a:r>
              <a:rPr altLang="zh-CN" sz="3200" lang="en-US"/>
              <a:t>(</a:t>
            </a:r>
            <a:r>
              <a:rPr altLang="zh-CN" sz="3200" lang="en-US"/>
              <a:t>T</a:t>
            </a:r>
            <a:r>
              <a:rPr altLang="zh-CN" sz="3200" lang="en-US"/>
              <a:t>h</a:t>
            </a:r>
            <a:r>
              <a:rPr altLang="zh-CN" sz="3200" lang="en-US"/>
              <a:t>e</a:t>
            </a:r>
            <a:r>
              <a:rPr altLang="zh-CN" sz="3200" lang="en-US"/>
              <a:t>o</a:t>
            </a:r>
            <a:r>
              <a:rPr altLang="zh-CN" sz="3200" lang="en-US"/>
              <a:t>r</a:t>
            </a:r>
            <a:r>
              <a:rPr altLang="zh-CN" sz="3200" lang="en-US"/>
              <a:t>y</a:t>
            </a:r>
            <a:r>
              <a:rPr altLang="zh-CN" sz="3200" lang="en-US"/>
              <a:t>)</a:t>
            </a:r>
            <a:endParaRPr altLang="zh-CN" lang="en-US"/>
          </a:p>
          <a:p>
            <a:r>
              <a:rPr altLang="zh-CN" sz="3200" lang="en-US"/>
              <a:t>I</a:t>
            </a:r>
            <a:r>
              <a:rPr altLang="zh-CN" sz="3200" lang="en-US"/>
              <a:t>n</a:t>
            </a:r>
            <a:r>
              <a:rPr altLang="zh-CN" sz="3200" lang="en-US"/>
              <a:t>s</a:t>
            </a:r>
            <a:r>
              <a:rPr altLang="zh-CN" sz="3200" lang="en-US"/>
              <a:t>t</a:t>
            </a:r>
            <a:r>
              <a:rPr altLang="zh-CN" sz="3200" lang="en-US"/>
              <a:t>r</a:t>
            </a:r>
            <a:r>
              <a:rPr altLang="zh-CN" sz="3200" lang="en-US"/>
              <a:t>u</a:t>
            </a:r>
            <a:r>
              <a:rPr altLang="zh-CN" sz="3200" lang="en-US"/>
              <a:t>c</a:t>
            </a:r>
            <a:r>
              <a:rPr altLang="zh-CN" sz="3200" lang="en-US"/>
              <a:t>t</a:t>
            </a:r>
            <a:r>
              <a:rPr altLang="zh-CN" sz="3200" lang="en-US"/>
              <a:t>o</a:t>
            </a:r>
            <a:r>
              <a:rPr altLang="zh-CN" sz="3200" lang="en-US"/>
              <a:t>r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r</a:t>
            </a:r>
            <a:r>
              <a:rPr altLang="zh-CN" sz="3200" lang="en-US"/>
              <a:t>.</a:t>
            </a:r>
            <a:r>
              <a:rPr altLang="zh-CN" sz="3200" lang="en-US"/>
              <a:t> </a:t>
            </a:r>
            <a:r>
              <a:rPr altLang="zh-CN" sz="3200" lang="en-US"/>
              <a:t>A</a:t>
            </a:r>
            <a:r>
              <a:rPr altLang="zh-CN" sz="3200" lang="en-US"/>
              <a:t>d</a:t>
            </a:r>
            <a:r>
              <a:rPr altLang="zh-CN" sz="3200" lang="en-US"/>
              <a:t>n</a:t>
            </a:r>
            <a:r>
              <a:rPr altLang="zh-CN" sz="3200" lang="en-US"/>
              <a:t>a</a:t>
            </a:r>
            <a:r>
              <a:rPr altLang="zh-CN" sz="3200" lang="en-US"/>
              <a:t>n</a:t>
            </a:r>
            <a:r>
              <a:rPr altLang="zh-CN" sz="3200" lang="en-US"/>
              <a:t> </a:t>
            </a:r>
            <a:r>
              <a:rPr altLang="zh-CN" sz="3200" lang="en-US"/>
              <a:t>A</a:t>
            </a:r>
            <a:r>
              <a:rPr altLang="zh-CN" sz="3200" lang="en-US"/>
              <a:t>h</a:t>
            </a:r>
            <a:r>
              <a:rPr altLang="zh-CN" sz="3200" lang="en-US"/>
              <a:t>m</a:t>
            </a:r>
            <a:r>
              <a:rPr altLang="zh-CN" sz="3200" lang="en-US"/>
              <a:t>a</a:t>
            </a:r>
            <a:r>
              <a:rPr altLang="zh-CN" sz="3200" lang="en-US"/>
              <a:t>d</a:t>
            </a:r>
            <a:endParaRPr altLang="zh-CN" lang="en-US"/>
          </a:p>
          <a:p>
            <a:r>
              <a:rPr altLang="zh-CN" sz="3200" lang="en-US"/>
              <a:t> </a:t>
            </a:r>
            <a:r>
              <a:rPr altLang="zh-CN" sz="3200" lang="en-US"/>
              <a:t>E</a:t>
            </a:r>
            <a:r>
              <a:rPr altLang="zh-CN" sz="3200" lang="en-US"/>
              <a:t>x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F</a:t>
            </a:r>
            <a:r>
              <a:rPr altLang="zh-CN" sz="3200" lang="en-US"/>
              <a:t>i</a:t>
            </a:r>
            <a:r>
              <a:rPr altLang="zh-CN" sz="3200" lang="en-US"/>
              <a:t>n</a:t>
            </a:r>
            <a:r>
              <a:rPr altLang="zh-CN" sz="3200" lang="en-US"/>
              <a:t>a</a:t>
            </a:r>
            <a:r>
              <a:rPr altLang="zh-CN" sz="3200" lang="en-US"/>
              <a:t>l</a:t>
            </a:r>
            <a:r>
              <a:rPr altLang="zh-CN" sz="3200" lang="en-US"/>
              <a:t> 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r>
              <a:rPr altLang="zh-CN" sz="3200" lang="en-US"/>
              <a:t>m</a:t>
            </a:r>
            <a:r>
              <a:rPr altLang="zh-CN" sz="3200" lang="en-US"/>
              <a:t> </a:t>
            </a:r>
            <a:endParaRPr altLang="zh-CN" lang="en-US"/>
          </a:p>
          <a:p>
            <a:r>
              <a:rPr altLang="zh-CN" sz="3200" lang="en-US"/>
              <a:t>D</a:t>
            </a:r>
            <a:r>
              <a:rPr altLang="zh-CN" sz="3200" lang="en-US"/>
              <a:t>a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2</a:t>
            </a:r>
            <a:r>
              <a:rPr altLang="zh-CN" sz="3200" lang="en-US"/>
              <a:t>4</a:t>
            </a:r>
            <a:r>
              <a:rPr altLang="zh-CN" sz="3200" lang="en-US"/>
              <a:t>/</a:t>
            </a:r>
            <a:r>
              <a:rPr altLang="zh-CN" sz="3200" lang="en-US"/>
              <a:t> </a:t>
            </a:r>
            <a:r>
              <a:rPr altLang="zh-CN" sz="3200" lang="en-US"/>
              <a:t>J</a:t>
            </a:r>
            <a:r>
              <a:rPr altLang="zh-CN" sz="3200" lang="en-US"/>
              <a:t>u</a:t>
            </a:r>
            <a:r>
              <a:rPr altLang="zh-CN" sz="3200" lang="en-US"/>
              <a:t>n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/</a:t>
            </a:r>
            <a:r>
              <a:rPr altLang="zh-CN" sz="3200" lang="en-US"/>
              <a:t> </a:t>
            </a:r>
            <a:r>
              <a:rPr altLang="zh-CN" sz="3200" lang="en-US"/>
              <a:t>2</a:t>
            </a:r>
            <a:r>
              <a:rPr altLang="zh-CN" sz="3200" lang="en-US"/>
              <a:t>0</a:t>
            </a:r>
            <a:r>
              <a:rPr altLang="zh-CN" sz="3200" lang="en-US"/>
              <a:t>2</a:t>
            </a:r>
            <a:r>
              <a:rPr altLang="zh-CN" sz="3200" lang="en-US"/>
              <a:t>0</a:t>
            </a:r>
            <a:endParaRPr altLang="zh-CN"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>
          <a:xfrm>
            <a:off x="823478" y="-4462906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77553" y="1786331"/>
            <a:ext cx="7929403" cy="4390632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>
          <a:xfrm>
            <a:off x="1044853" y="-4819776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66330" y="1845115"/>
            <a:ext cx="7611341" cy="4331848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>
          <a:xfrm>
            <a:off x="628650" y="-4560519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>
          <a:xfrm>
            <a:off x="628650" y="-5738632"/>
            <a:ext cx="7886700" cy="4351338"/>
          </a:xfrm>
        </p:spPr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14339" y="-7123896"/>
            <a:ext cx="5629016" cy="4493464"/>
          </a:xfrm>
          <a:prstGeom prst="rect"/>
        </p:spPr>
      </p:pic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935182" y="998541"/>
            <a:ext cx="7273636" cy="4860917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title"/>
          </p:nvPr>
        </p:nvSpPr>
        <p:spPr>
          <a:xfrm>
            <a:off x="409300" y="-4511495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6" name=""/>
          <p:cNvSpPr>
            <a:spLocks noGrp="1"/>
          </p:cNvSpPr>
          <p:nvPr>
            <p:ph idx="1"/>
          </p:nvPr>
        </p:nvSpPr>
        <p:spPr>
          <a:xfrm>
            <a:off x="1248807" y="-7664125"/>
            <a:ext cx="7895193" cy="4328759"/>
          </a:xfrm>
        </p:spPr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7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77699"/>
            <a:ext cx="9144000" cy="5102602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title"/>
          </p:nvPr>
        </p:nvSpPr>
        <p:spPr>
          <a:xfrm>
            <a:off x="0" y="-4338773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8" name=""/>
          <p:cNvSpPr>
            <a:spLocks noGrp="1"/>
          </p:cNvSpPr>
          <p:nvPr>
            <p:ph idx="1"/>
          </p:nvPr>
        </p:nvSpPr>
        <p:spPr>
          <a:xfrm>
            <a:off x="914347" y="-7877091"/>
            <a:ext cx="7230169" cy="4351338"/>
          </a:xfrm>
        </p:spPr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43512" y="-5742808"/>
            <a:ext cx="7971838" cy="4434110"/>
          </a:xfrm>
          <a:prstGeom prst="rect"/>
        </p:spPr>
      </p:pic>
      <p:pic>
        <p:nvPicPr>
          <p:cNvPr id="2097174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500062" y="1666107"/>
            <a:ext cx="8143875" cy="3525785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4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w</a:t>
            </a:r>
            <a:r>
              <a:rPr sz="2800" lang="en-US"/>
              <a:t>h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e</a:t>
            </a:r>
            <a:r>
              <a:rPr sz="2800" lang="en-US"/>
              <a:t>f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c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m</a:t>
            </a:r>
            <a:r>
              <a:rPr sz="2800" lang="en-US"/>
              <a:t>i</a:t>
            </a:r>
            <a:r>
              <a:rPr sz="2800" lang="en-US"/>
              <a:t>a</a:t>
            </a:r>
            <a:r>
              <a:rPr sz="2800" lang="en-US"/>
              <a:t> </a:t>
            </a:r>
            <a:r>
              <a:rPr sz="2800" lang="en-US"/>
              <a:t>?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l</a:t>
            </a:r>
            <a:r>
              <a:rPr sz="2800" lang="en-US"/>
              <a:t>s</a:t>
            </a:r>
            <a:r>
              <a:rPr sz="2800" lang="en-US"/>
              <a:t>o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c</a:t>
            </a:r>
            <a:r>
              <a:rPr sz="2800" lang="en-US"/>
              <a:t>u</a:t>
            </a:r>
            <a:r>
              <a:rPr sz="2800" lang="en-US"/>
              <a:t>s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a</a:t>
            </a:r>
            <a:r>
              <a:rPr sz="2800" lang="en-US"/>
              <a:t>u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620" name=""/>
          <p:cNvSpPr>
            <a:spLocks noGrp="1"/>
          </p:cNvSpPr>
          <p:nvPr>
            <p:ph idx="1"/>
          </p:nvPr>
        </p:nvSpPr>
        <p:spPr>
          <a:xfrm>
            <a:off x="628650" y="2124508"/>
            <a:ext cx="7886700" cy="3480161"/>
          </a:xfrm>
        </p:spPr>
        <p:txBody>
          <a:bodyPr/>
          <a:p>
            <a:pPr indent="0" marL="0">
              <a:buNone/>
            </a:pPr>
            <a:r>
              <a:rPr sz="3200" lang="en-US"/>
              <a:t>I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i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c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5347" y="2573403"/>
            <a:ext cx="8793307" cy="3603560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title"/>
          </p:nvPr>
        </p:nvSpPr>
        <p:spPr>
          <a:xfrm>
            <a:off x="484099" y="-4506427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22" name=""/>
          <p:cNvSpPr>
            <a:spLocks noGrp="1"/>
          </p:cNvSpPr>
          <p:nvPr>
            <p:ph idx="1"/>
          </p:nvPr>
        </p:nvSpPr>
        <p:spPr>
          <a:xfrm>
            <a:off x="628649" y="2083819"/>
            <a:ext cx="7886700" cy="3400927"/>
          </a:xfrm>
        </p:spPr>
        <p:txBody>
          <a:bodyPr/>
          <a:p>
            <a:pPr indent="0" marL="0">
              <a:buNone/>
            </a:pPr>
            <a:r>
              <a:rPr sz="3200" lang="en-US"/>
              <a:t>I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i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c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84099" y="2851973"/>
            <a:ext cx="8481580" cy="2864359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title"/>
          </p:nvPr>
        </p:nvSpPr>
        <p:spPr>
          <a:xfrm>
            <a:off x="0" y="-4466698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2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k</a:t>
            </a:r>
            <a:r>
              <a:rPr sz="3200" lang="en-US"/>
              <a:t> </a:t>
            </a:r>
            <a:r>
              <a:rPr sz="3200" lang="en-US"/>
              <a:t>G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u</a:t>
            </a:r>
            <a:r>
              <a:rPr sz="3200" lang="en-US"/>
              <a:t>p</a:t>
            </a:r>
            <a:r>
              <a:rPr sz="3200" lang="en-US"/>
              <a:t>s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29185" y="2840518"/>
            <a:ext cx="7975023" cy="3188761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title"/>
          </p:nvPr>
        </p:nvSpPr>
        <p:spPr>
          <a:xfrm>
            <a:off x="0" y="-4614665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2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P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v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c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d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50" y="2761866"/>
            <a:ext cx="7533409" cy="4096133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5</a:t>
            </a:r>
            <a:r>
              <a:rPr altLang="en-US" sz="2800" lang="en-US"/>
              <a:t>: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l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f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m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p</a:t>
            </a:r>
            <a:r>
              <a:rPr altLang="en-US" sz="2800" lang="en-US"/>
              <a:t>h</a:t>
            </a:r>
            <a:r>
              <a:rPr altLang="en-US" sz="2800" lang="en-US"/>
              <a:t>o</a:t>
            </a:r>
            <a:r>
              <a:rPr altLang="en-US" sz="2800" lang="en-US"/>
              <a:t>l</a:t>
            </a:r>
            <a:r>
              <a:rPr altLang="en-US" sz="2800" lang="en-US"/>
              <a:t>o</a:t>
            </a:r>
            <a:r>
              <a:rPr altLang="en-US" sz="2800" lang="en-US"/>
              <a:t>g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w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 </a:t>
            </a:r>
            <a:r>
              <a:rPr altLang="en-US" sz="2800" lang="en-US"/>
              <a:t>e</a:t>
            </a:r>
            <a:r>
              <a:rPr altLang="en-US" sz="2800" lang="en-US"/>
              <a:t>x</a:t>
            </a:r>
            <a:r>
              <a:rPr altLang="en-US" sz="2800" lang="en-US"/>
              <a:t>a</a:t>
            </a:r>
            <a:r>
              <a:rPr altLang="en-US" sz="2800" lang="en-US"/>
              <a:t>m</a:t>
            </a:r>
            <a:r>
              <a:rPr altLang="en-US" sz="2800" lang="en-US"/>
              <a:t>p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.</a:t>
            </a:r>
            <a:endParaRPr lang="en-US"/>
          </a:p>
        </p:txBody>
      </p:sp>
      <p:sp>
        <p:nvSpPr>
          <p:cNvPr id="104862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 </a:t>
            </a:r>
            <a:r>
              <a:rPr sz="3200" lang="en-US"/>
              <a:t>C</a:t>
            </a:r>
            <a:r>
              <a:rPr sz="3200" lang="en-US"/>
              <a:t>l</a:t>
            </a:r>
            <a:r>
              <a:rPr sz="3200" lang="en-US"/>
              <a:t>a</a:t>
            </a:r>
            <a:r>
              <a:rPr sz="3200" lang="en-US"/>
              <a:t>s</a:t>
            </a:r>
            <a:r>
              <a:rPr sz="3200" lang="en-US"/>
              <a:t>s</a:t>
            </a:r>
            <a:r>
              <a:rPr sz="3200" lang="en-US"/>
              <a:t>i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sz="3200" lang="en-US"/>
              <a:t>: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700692"/>
            <a:ext cx="9144000" cy="392923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1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c</a:t>
            </a:r>
            <a:r>
              <a:rPr sz="2800" lang="en-US"/>
              <a:t>u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e</a:t>
            </a:r>
            <a:r>
              <a:rPr sz="2800" lang="en-US"/>
              <a:t>v</a:t>
            </a:r>
            <a:r>
              <a:rPr sz="2800" lang="en-US"/>
              <a:t>e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p</a:t>
            </a:r>
            <a:r>
              <a:rPr sz="2800" lang="en-US"/>
              <a:t>m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p</a:t>
            </a:r>
            <a:r>
              <a:rPr sz="2800" lang="en-US"/>
              <a:t>o</a:t>
            </a:r>
            <a:r>
              <a:rPr sz="2800" lang="en-US"/>
              <a:t>i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:</a:t>
            </a:r>
            <a:r>
              <a:rPr altLang="en-US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f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d</a:t>
            </a:r>
            <a:r>
              <a:rPr altLang="en-US" lang="en-US"/>
              <a:t>u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r</a:t>
            </a:r>
            <a:r>
              <a:rPr altLang="en-US" lang="en-US"/>
              <a:t>u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k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l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endParaRPr lang="en-US"/>
          </a:p>
          <a:p>
            <a:pPr indent="0" marL="0">
              <a:buNone/>
            </a:pP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c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x</a:t>
            </a:r>
            <a:r>
              <a:rPr altLang="en-US" lang="en-US"/>
              <a:t>o</a:t>
            </a:r>
            <a:r>
              <a:rPr altLang="en-US" lang="en-US"/>
              <a:t>c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k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b</a:t>
            </a:r>
            <a:r>
              <a:rPr altLang="en-US" lang="en-US"/>
              <a:t>u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y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.</a:t>
            </a:r>
            <a:endParaRPr lang="en-US"/>
          </a:p>
          <a:p>
            <a:pPr indent="0" marL="0">
              <a:buNone/>
            </a:pP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g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z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y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i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w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g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p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1</a:t>
            </a:r>
            <a:r>
              <a:rPr altLang="en-US" lang="en-US"/>
              <a:t>5</a:t>
            </a:r>
            <a:r>
              <a:rPr altLang="en-US" lang="en-US"/>
              <a:t>-</a:t>
            </a:r>
            <a:r>
              <a:rPr altLang="en-US" lang="en-US"/>
              <a:t>2</a:t>
            </a:r>
            <a:r>
              <a:rPr altLang="en-US" lang="en-US"/>
              <a:t>0</a:t>
            </a:r>
            <a:r>
              <a:rPr altLang="en-US" lang="en-US"/>
              <a:t>u</a:t>
            </a:r>
            <a:r>
              <a:rPr altLang="en-US" lang="en-US"/>
              <a:t>m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"/>
          <p:cNvSpPr>
            <a:spLocks noGrp="1"/>
          </p:cNvSpPr>
          <p:nvPr>
            <p:ph type="title"/>
          </p:nvPr>
        </p:nvSpPr>
        <p:spPr>
          <a:xfrm>
            <a:off x="370408" y="-4561561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8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0409" y="1825625"/>
            <a:ext cx="8773591" cy="4671571"/>
          </a:xfrm>
          <a:prstGeom prst="rect"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"/>
          <p:cNvSpPr>
            <a:spLocks noGrp="1"/>
          </p:cNvSpPr>
          <p:nvPr>
            <p:ph type="title"/>
          </p:nvPr>
        </p:nvSpPr>
        <p:spPr>
          <a:xfrm>
            <a:off x="254916" y="-4729621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8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4916" y="1825625"/>
            <a:ext cx="9144000" cy="3361375"/>
          </a:xfrm>
          <a:prstGeom prst="rect"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"/>
          <p:cNvSpPr>
            <a:spLocks noGrp="1"/>
          </p:cNvSpPr>
          <p:nvPr>
            <p:ph type="title"/>
          </p:nvPr>
        </p:nvSpPr>
        <p:spPr>
          <a:xfrm>
            <a:off x="-348153" y="-4412161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8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4397" y="1825625"/>
            <a:ext cx="9144000" cy="4109693"/>
          </a:xfrm>
          <a:prstGeom prst="rect"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"/>
          <p:cNvSpPr>
            <a:spLocks noGrp="1"/>
          </p:cNvSpPr>
          <p:nvPr>
            <p:ph type="title"/>
          </p:nvPr>
        </p:nvSpPr>
        <p:spPr>
          <a:xfrm>
            <a:off x="-202884" y="-4955402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90" name=""/>
          <p:cNvSpPr>
            <a:spLocks noGrp="1"/>
          </p:cNvSpPr>
          <p:nvPr>
            <p:ph idx="1"/>
          </p:nvPr>
        </p:nvSpPr>
        <p:spPr>
          <a:xfrm>
            <a:off x="628650" y="1816122"/>
            <a:ext cx="9144000" cy="4360841"/>
          </a:xfrm>
        </p:spPr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02884" y="1778512"/>
            <a:ext cx="9144000" cy="4217472"/>
          </a:xfrm>
          <a:prstGeom prst="rect"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"/>
          <p:cNvSpPr>
            <a:spLocks noGrp="1"/>
          </p:cNvSpPr>
          <p:nvPr>
            <p:ph type="title"/>
          </p:nvPr>
        </p:nvSpPr>
        <p:spPr>
          <a:xfrm>
            <a:off x="0" y="-4524564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9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224081"/>
            <a:ext cx="9144000" cy="4409838"/>
          </a:xfrm>
          <a:prstGeom prst="rect"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"/>
          <p:cNvSpPr>
            <a:spLocks noGrp="1"/>
          </p:cNvSpPr>
          <p:nvPr>
            <p:ph type="title"/>
          </p:nvPr>
        </p:nvSpPr>
        <p:spPr>
          <a:xfrm>
            <a:off x="0" y="-4525691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94" name=""/>
          <p:cNvSpPr>
            <a:spLocks noGrp="1"/>
          </p:cNvSpPr>
          <p:nvPr>
            <p:ph idx="1"/>
          </p:nvPr>
        </p:nvSpPr>
        <p:spPr>
          <a:xfrm>
            <a:off x="469118" y="1956744"/>
            <a:ext cx="7886700" cy="4351338"/>
          </a:xfrm>
        </p:spPr>
        <p:txBody>
          <a:bodyPr/>
          <a:p>
            <a:pPr indent="0" marL="0">
              <a:buNone/>
            </a:pPr>
            <a:r>
              <a:rPr lang="en-US"/>
              <a:t>M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g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:</a:t>
            </a:r>
            <a:r>
              <a:rPr altLang="en-US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u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f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p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l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F</a:t>
            </a:r>
            <a:r>
              <a:rPr altLang="en-US" sz="3200" lang="en-US"/>
              <a:t>o</a:t>
            </a:r>
            <a:r>
              <a:rPr altLang="en-US" sz="3200" lang="en-US"/>
              <a:t>u</a:t>
            </a:r>
            <a:r>
              <a:rPr altLang="en-US" sz="3200" lang="en-US"/>
              <a:t>n</a:t>
            </a:r>
            <a:r>
              <a:rPr altLang="en-US" sz="3200" lang="en-US"/>
              <a:t>d</a:t>
            </a:r>
            <a:r>
              <a:rPr altLang="en-US" sz="3200" lang="en-US"/>
              <a:t> </a:t>
            </a:r>
            <a:r>
              <a:rPr altLang="en-US" sz="3200" lang="en-US"/>
              <a:t>I</a:t>
            </a:r>
            <a:r>
              <a:rPr altLang="en-US" sz="3200" lang="en-US"/>
              <a:t>n</a:t>
            </a:r>
            <a:r>
              <a:rPr altLang="en-US" sz="3200" lang="en-US"/>
              <a:t>,</a:t>
            </a:r>
            <a:endParaRPr lang="en-US"/>
          </a:p>
          <a:p>
            <a:pPr indent="0" marL="0">
              <a:buNone/>
            </a:pP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a</a:t>
            </a:r>
            <a:endParaRPr lang="en-US"/>
          </a:p>
          <a:p>
            <a:pPr indent="0" marL="0">
              <a:buNone/>
            </a:pPr>
            <a:r>
              <a:rPr lang="en-US"/>
              <a:t>-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-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"/>
          <p:cNvSpPr>
            <a:spLocks noGrp="1"/>
          </p:cNvSpPr>
          <p:nvPr>
            <p:ph type="title"/>
          </p:nvPr>
        </p:nvSpPr>
        <p:spPr>
          <a:xfrm>
            <a:off x="305879" y="-4281722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9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-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-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K</a:t>
            </a:r>
            <a:endParaRPr lang="en-US"/>
          </a:p>
          <a:p>
            <a:pPr indent="0" marL="0">
              <a:buNone/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altLang="en-US" sz="3600" lang="en-US"/>
              <a:t>•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"/>
          <p:cNvSpPr>
            <a:spLocks noGrp="1"/>
          </p:cNvSpPr>
          <p:nvPr>
            <p:ph type="title"/>
          </p:nvPr>
        </p:nvSpPr>
        <p:spPr>
          <a:xfrm>
            <a:off x="475758" y="-4208488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9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4000" lang="en-US"/>
              <a:t>T</a:t>
            </a:r>
            <a:r>
              <a:rPr sz="4000" lang="en-US"/>
              <a:t>H</a:t>
            </a:r>
            <a:r>
              <a:rPr sz="4000" lang="en-US"/>
              <a:t>E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endParaRPr lang="en-US"/>
          </a:p>
          <a:p>
            <a:pPr indent="0" marL="0">
              <a:buNone/>
            </a:pP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E</a:t>
            </a:r>
            <a:r>
              <a:rPr sz="4000" lang="en-US"/>
              <a:t>N</a:t>
            </a:r>
            <a:r>
              <a:rPr sz="4000" lang="en-US"/>
              <a:t>D</a:t>
            </a:r>
            <a:r>
              <a:rPr sz="4000" lang="en-US"/>
              <a:t> </a:t>
            </a:r>
            <a:r>
              <a:rPr altLang="en-US" sz="4000" lang="en-US"/>
              <a:t>•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>
          <a:xfrm>
            <a:off x="776510" y="-4432046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:</a:t>
            </a:r>
            <a:r>
              <a:rPr altLang="en-US" sz="36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u</a:t>
            </a:r>
            <a:r>
              <a:rPr altLang="en-US" sz="2800" lang="en-US"/>
              <a:t>c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c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z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u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o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o</a:t>
            </a:r>
            <a:r>
              <a:rPr altLang="en-US" sz="2800" lang="en-US"/>
              <a:t>m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e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o</a:t>
            </a:r>
            <a:r>
              <a:rPr altLang="en-US" sz="2800" lang="en-US"/>
              <a:t>p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m</a:t>
            </a:r>
            <a:r>
              <a:rPr altLang="en-US" sz="2800" lang="en-US"/>
              <a:t>o</a:t>
            </a:r>
            <a:r>
              <a:rPr altLang="en-US" sz="2800" lang="en-US"/>
              <a:t>g</a:t>
            </a:r>
            <a:r>
              <a:rPr altLang="en-US" sz="2800" lang="en-US"/>
              <a:t>l</a:t>
            </a:r>
            <a:r>
              <a:rPr altLang="en-US" sz="2800" lang="en-US"/>
              <a:t>o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836002" y="-4403615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lang="en-US"/>
              <a:t>D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altLang="en-US" sz="3600" lang="en-US"/>
              <a:t>•</a:t>
            </a:r>
            <a:endParaRPr lang="en-US"/>
          </a:p>
          <a:p>
            <a:pPr indent="0" marL="0">
              <a:buNone/>
            </a:pPr>
            <a:r>
              <a:rPr sz="2800" lang="en-US"/>
              <a:t>C</a:t>
            </a:r>
            <a:r>
              <a:rPr sz="2800" lang="en-US"/>
              <a:t>y</a:t>
            </a:r>
            <a:r>
              <a:rPr sz="2800" lang="en-US"/>
              <a:t>t</a:t>
            </a:r>
            <a:r>
              <a:rPr sz="2800" lang="en-US"/>
              <a:t>o</a:t>
            </a:r>
            <a:r>
              <a:rPr sz="2800" lang="en-US"/>
              <a:t>p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s</a:t>
            </a:r>
            <a:r>
              <a:rPr sz="2800" lang="en-US"/>
              <a:t>m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e</a:t>
            </a:r>
            <a:r>
              <a:rPr sz="2800" lang="en-US"/>
              <a:t>c</a:t>
            </a:r>
            <a:r>
              <a:rPr sz="2800" lang="en-US"/>
              <a:t>o</a:t>
            </a:r>
            <a:r>
              <a:rPr sz="2800" lang="en-US"/>
              <a:t>m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p</a:t>
            </a:r>
            <a:r>
              <a:rPr sz="2800" lang="en-US"/>
              <a:t>o</a:t>
            </a:r>
            <a:r>
              <a:rPr sz="2800" lang="en-US"/>
              <a:t>l</a:t>
            </a:r>
            <a:r>
              <a:rPr sz="2800" lang="en-US"/>
              <a:t>y</a:t>
            </a:r>
            <a:r>
              <a:rPr sz="2800" lang="en-US"/>
              <a:t>c</a:t>
            </a:r>
            <a:r>
              <a:rPr sz="2800" lang="en-US"/>
              <a:t>h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g</a:t>
            </a:r>
            <a:r>
              <a:rPr sz="2800" lang="en-US"/>
              <a:t> </a:t>
            </a:r>
            <a:r>
              <a:rPr sz="2800" lang="en-US"/>
              <a:t>m</a:t>
            </a:r>
            <a:r>
              <a:rPr sz="2800" lang="en-US"/>
              <a:t>i</a:t>
            </a:r>
            <a:r>
              <a:rPr sz="2800" lang="en-US"/>
              <a:t>x</a:t>
            </a:r>
            <a:r>
              <a:rPr sz="2800" lang="en-US"/>
              <a:t>t</a:t>
            </a:r>
            <a:r>
              <a:rPr sz="2800" lang="en-US"/>
              <a:t>u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a</a:t>
            </a:r>
            <a:r>
              <a:rPr sz="2800" lang="en-US"/>
              <a:t>s</a:t>
            </a:r>
            <a:r>
              <a:rPr sz="2800" lang="en-US"/>
              <a:t>o</a:t>
            </a:r>
            <a:r>
              <a:rPr sz="2800" lang="en-US"/>
              <a:t>p</a:t>
            </a:r>
            <a:r>
              <a:rPr sz="2800" lang="en-US"/>
              <a:t>h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e</a:t>
            </a:r>
            <a:r>
              <a:rPr sz="2800" lang="en-US"/>
              <a:t>o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p</a:t>
            </a:r>
            <a:r>
              <a:rPr sz="2800" lang="en-US"/>
              <a:t>h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 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m</a:t>
            </a:r>
            <a:r>
              <a:rPr sz="2800" lang="en-US"/>
              <a:t>o</a:t>
            </a:r>
            <a:r>
              <a:rPr sz="2800" lang="en-US"/>
              <a:t>g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b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sz="3600" lang="en-US"/>
              <a:t>F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:</a:t>
            </a:r>
            <a:endParaRPr lang="en-US"/>
          </a:p>
          <a:p>
            <a:pPr indent="0" marL="0">
              <a:buNone/>
            </a:pPr>
            <a:r>
              <a:rPr lang="en-US"/>
              <a:t>H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y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>
          <a:xfrm>
            <a:off x="981149" y="-4619106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:</a:t>
            </a:r>
            <a:endParaRPr lang="en-US"/>
          </a:p>
          <a:p>
            <a:pPr indent="0" marL="0">
              <a:buNone/>
            </a:pPr>
            <a:r>
              <a:rPr sz="2800" lang="en-US"/>
              <a:t>H</a:t>
            </a:r>
            <a:r>
              <a:rPr sz="2800" lang="en-US"/>
              <a:t>o</a:t>
            </a:r>
            <a:r>
              <a:rPr sz="2800" lang="en-US"/>
              <a:t>m</a:t>
            </a:r>
            <a:r>
              <a:rPr sz="2800" lang="en-US"/>
              <a:t>o</a:t>
            </a:r>
            <a:r>
              <a:rPr sz="2800" lang="en-US"/>
              <a:t>g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b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b</a:t>
            </a:r>
            <a:r>
              <a:rPr sz="2800" lang="en-US"/>
              <a:t>u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n</a:t>
            </a:r>
            <a:r>
              <a:rPr sz="2800" lang="en-US"/>
              <a:t>u</a:t>
            </a:r>
            <a:r>
              <a:rPr sz="2800" lang="en-US"/>
              <a:t>c</a:t>
            </a:r>
            <a:r>
              <a:rPr sz="2800" lang="en-US"/>
              <a:t>l</a:t>
            </a:r>
            <a:r>
              <a:rPr sz="2800" lang="en-US"/>
              <a:t>e</a:t>
            </a:r>
            <a:r>
              <a:rPr sz="2800" lang="en-US"/>
              <a:t>u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w</a:t>
            </a:r>
            <a:r>
              <a:rPr sz="2800" lang="en-US"/>
              <a:t>e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r</a:t>
            </a:r>
            <a:r>
              <a:rPr sz="2800" lang="en-US"/>
              <a:t>c</a:t>
            </a:r>
            <a:r>
              <a:rPr sz="2800" lang="en-US"/>
              <a:t>u</a:t>
            </a:r>
            <a:r>
              <a:rPr sz="2800" lang="en-US"/>
              <a:t>m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c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b</a:t>
            </a:r>
            <a:r>
              <a:rPr sz="2800" lang="en-US"/>
              <a:t>e</a:t>
            </a:r>
            <a:r>
              <a:rPr sz="2800" lang="en-US"/>
              <a:t>d</a:t>
            </a:r>
            <a:r>
              <a:rPr sz="2800" lang="en-US"/>
              <a:t>.</a:t>
            </a:r>
            <a:endParaRPr lang="en-US"/>
          </a:p>
          <a:p>
            <a:pPr indent="0" marL="0">
              <a:buNone/>
            </a:pPr>
            <a:r>
              <a:rPr sz="2800" lang="en-US"/>
              <a:t>N</a:t>
            </a:r>
            <a:r>
              <a:rPr sz="2800" lang="en-US"/>
              <a:t>u</a:t>
            </a:r>
            <a:r>
              <a:rPr sz="2800" lang="en-US"/>
              <a:t>m</a:t>
            </a:r>
            <a:r>
              <a:rPr sz="2800" lang="en-US"/>
              <a:t>b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i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f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p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a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p</a:t>
            </a:r>
            <a:r>
              <a:rPr sz="2800" lang="en-US"/>
              <a:t>p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l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.</a:t>
            </a:r>
            <a:endParaRPr lang="en-US"/>
          </a:p>
          <a:p>
            <a:pPr indent="0" marL="0">
              <a:buNone/>
            </a:pPr>
            <a:r>
              <a:rPr sz="2800" lang="en-US"/>
              <a:t>1</a:t>
            </a:r>
            <a:r>
              <a:rPr sz="2800" lang="en-US"/>
              <a:t>-</a:t>
            </a:r>
            <a:r>
              <a:rPr sz="2800" lang="en-US"/>
              <a:t>2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a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u</a:t>
            </a:r>
            <a:r>
              <a:rPr sz="2800" lang="en-US"/>
              <a:t>r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u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y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m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r</a:t>
            </a:r>
            <a:r>
              <a:rPr sz="2800" lang="en-US"/>
              <a:t>c</a:t>
            </a:r>
            <a:r>
              <a:rPr sz="2800" lang="en-US"/>
              <a:t>u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p</a:t>
            </a:r>
            <a:r>
              <a:rPr sz="2800" lang="en-US"/>
              <a:t>l</a:t>
            </a:r>
            <a:r>
              <a:rPr sz="2800" lang="en-US"/>
              <a:t>e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u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c</a:t>
            </a:r>
            <a:r>
              <a:rPr sz="2800" lang="en-US"/>
              <a:t>y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m</a:t>
            </a:r>
            <a:r>
              <a:rPr sz="2800" lang="en-US"/>
              <a:t>e</a:t>
            </a:r>
            <a:r>
              <a:rPr sz="2800" lang="en-US"/>
              <a:t>m</a:t>
            </a:r>
            <a:r>
              <a:rPr sz="2800" lang="en-US"/>
              <a:t>b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o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s</a:t>
            </a:r>
            <a:r>
              <a:rPr sz="2800" lang="en-US"/>
              <a:t>f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>
          <a:xfrm>
            <a:off x="628650" y="-4493347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D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5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7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0</a:t>
            </a:r>
            <a:r>
              <a:rPr lang="en-US"/>
              <a:t>-</a:t>
            </a:r>
            <a:r>
              <a:rPr lang="en-US"/>
              <a:t>1</a:t>
            </a:r>
            <a:r>
              <a:rPr lang="en-US"/>
              <a:t>5</a:t>
            </a:r>
            <a:r>
              <a:rPr lang="en-US"/>
              <a:t>%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y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2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o</a:t>
            </a:r>
            <a:r>
              <a:rPr sz="2800" lang="en-US"/>
              <a:t>m</a:t>
            </a:r>
            <a:r>
              <a:rPr sz="2800" lang="en-US"/>
              <a:t>m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a</a:t>
            </a:r>
            <a:r>
              <a:rPr sz="2800" lang="en-US"/>
              <a:t>u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o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o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m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b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o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m</a:t>
            </a:r>
            <a:r>
              <a:rPr sz="2800" lang="en-US"/>
              <a:t>e</a:t>
            </a:r>
            <a:r>
              <a:rPr sz="2800" lang="en-US"/>
              <a:t>a</a:t>
            </a:r>
            <a:r>
              <a:rPr sz="2800" lang="en-US"/>
              <a:t>r</a:t>
            </a:r>
            <a:r>
              <a:rPr sz="2800" lang="en-US"/>
              <a:t>)</a:t>
            </a:r>
            <a:r>
              <a:rPr altLang="en-US" sz="2800" lang="en-US"/>
              <a:t>•</a:t>
            </a:r>
            <a:endParaRPr lang="en-US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>
          <a:xfrm>
            <a:off x="628650" y="1816122"/>
            <a:ext cx="7494443" cy="4783588"/>
          </a:xfrm>
        </p:spPr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7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50" y="1816121"/>
            <a:ext cx="7494443" cy="4867551"/>
          </a:xfrm>
          <a:prstGeom prst="rect"/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>
          <a:xfrm>
            <a:off x="510453" y="-4500322"/>
            <a:ext cx="7886700" cy="1335066"/>
          </a:xfrm>
        </p:spPr>
        <p:txBody>
          <a:bodyPr/>
          <a:p>
            <a:endParaRPr lang="en-US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p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b</a:t>
            </a:r>
            <a:r>
              <a:rPr sz="3200" lang="en-US"/>
              <a:t>l</a:t>
            </a:r>
            <a:r>
              <a:rPr sz="3200" lang="en-US"/>
              <a:t>o</a:t>
            </a:r>
            <a:r>
              <a:rPr sz="3200" lang="en-US"/>
              <a:t>o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m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P</a:t>
            </a:r>
            <a:r>
              <a:rPr sz="3200" lang="en-US"/>
              <a:t>B</a:t>
            </a:r>
            <a:r>
              <a:rPr sz="3200" lang="en-US"/>
              <a:t>F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w</a:t>
            </a:r>
            <a:r>
              <a:rPr sz="3200" lang="en-US"/>
              <a:t>o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y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.</a:t>
            </a:r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46846" y="3212371"/>
            <a:ext cx="7650307" cy="360599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3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e</a:t>
            </a:r>
            <a:r>
              <a:rPr sz="2800" lang="en-US"/>
              <a:t>f</a:t>
            </a:r>
            <a:r>
              <a:rPr sz="2800" lang="en-US"/>
              <a:t>l</a:t>
            </a:r>
            <a:r>
              <a:rPr sz="2800" lang="en-US"/>
              <a:t>y</a:t>
            </a:r>
            <a:r>
              <a:rPr sz="2800" lang="en-US"/>
              <a:t> </a:t>
            </a:r>
            <a:r>
              <a:rPr sz="2800" lang="en-US"/>
              <a:t>e</a:t>
            </a:r>
            <a:r>
              <a:rPr sz="2800" lang="en-US"/>
              <a:t>x</a:t>
            </a:r>
            <a:r>
              <a:rPr sz="2800" lang="en-US"/>
              <a:t>p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G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u</a:t>
            </a:r>
            <a:r>
              <a:rPr sz="2800" lang="en-US"/>
              <a:t>l</a:t>
            </a:r>
            <a:r>
              <a:rPr sz="2800" lang="en-US"/>
              <a:t>u</a:t>
            </a:r>
            <a:r>
              <a:rPr sz="2800" lang="en-US"/>
              <a:t>p</a:t>
            </a:r>
            <a:r>
              <a:rPr sz="2800" lang="en-US"/>
              <a:t>o</a:t>
            </a:r>
            <a:r>
              <a:rPr sz="2800" lang="en-US"/>
              <a:t>i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e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G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u</a:t>
            </a:r>
            <a:r>
              <a:rPr sz="3200" lang="en-US"/>
              <a:t>l</a:t>
            </a:r>
            <a:r>
              <a:rPr sz="3200" lang="en-US"/>
              <a:t>u</a:t>
            </a:r>
            <a:r>
              <a:rPr sz="3200" lang="en-US"/>
              <a:t>p</a:t>
            </a:r>
            <a:r>
              <a:rPr sz="3200" lang="en-US"/>
              <a:t>o</a:t>
            </a:r>
            <a:r>
              <a:rPr sz="3200" lang="en-US"/>
              <a:t>i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s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U</a:t>
            </a:r>
            <a:r>
              <a:rPr altLang="en-US" sz="3200" lang="en-US"/>
              <a:t>n</a:t>
            </a:r>
            <a:r>
              <a:rPr altLang="en-US" sz="3200" lang="en-US"/>
              <a:t>d</a:t>
            </a:r>
            <a:r>
              <a:rPr altLang="en-US" sz="3200" lang="en-US"/>
              <a:t>e</a:t>
            </a:r>
            <a:r>
              <a:rPr altLang="en-US" sz="3200" lang="en-US"/>
              <a:t>r</a:t>
            </a:r>
            <a:r>
              <a:rPr altLang="en-US" sz="3200" lang="en-US"/>
              <a:t> 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e</a:t>
            </a:r>
            <a:r>
              <a:rPr altLang="en-US" sz="3200" lang="en-US"/>
              <a:t> </a:t>
            </a:r>
            <a:r>
              <a:rPr altLang="en-US" sz="3200" lang="en-US"/>
              <a:t>s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m</a:t>
            </a:r>
            <a:r>
              <a:rPr altLang="en-US" sz="3200" lang="en-US"/>
              <a:t>u</a:t>
            </a:r>
            <a:r>
              <a:rPr altLang="en-US" sz="3200" lang="en-US"/>
              <a:t>l</a:t>
            </a:r>
            <a:r>
              <a:rPr altLang="en-US" sz="3200" lang="en-US"/>
              <a:t>a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o</a:t>
            </a:r>
            <a:r>
              <a:rPr altLang="en-US" sz="3200" lang="en-US"/>
              <a:t>n</a:t>
            </a:r>
            <a:r>
              <a:rPr altLang="en-US" sz="3200" lang="en-US"/>
              <a:t> </a:t>
            </a:r>
            <a:r>
              <a:rPr altLang="en-US" sz="3200" lang="en-US"/>
              <a:t>o</a:t>
            </a:r>
            <a:r>
              <a:rPr altLang="en-US" sz="3200" lang="en-US"/>
              <a:t>f</a:t>
            </a:r>
            <a:r>
              <a:rPr altLang="en-US" sz="3200" lang="en-US"/>
              <a:t> </a:t>
            </a:r>
            <a:r>
              <a:rPr altLang="en-US" sz="3200" lang="en-US"/>
              <a:t>c</a:t>
            </a:r>
            <a:r>
              <a:rPr altLang="en-US" sz="3200" lang="en-US"/>
              <a:t>y</a:t>
            </a:r>
            <a:r>
              <a:rPr altLang="en-US" sz="3200" lang="en-US"/>
              <a:t>t</a:t>
            </a:r>
            <a:r>
              <a:rPr altLang="en-US" sz="3200" lang="en-US"/>
              <a:t>o</a:t>
            </a:r>
            <a:r>
              <a:rPr altLang="en-US" sz="3200" lang="en-US"/>
              <a:t>k</a:t>
            </a:r>
            <a:r>
              <a:rPr altLang="en-US" sz="3200" lang="en-US"/>
              <a:t>i</a:t>
            </a:r>
            <a:r>
              <a:rPr altLang="en-US" sz="3200" lang="en-US"/>
              <a:t>n</a:t>
            </a:r>
            <a:r>
              <a:rPr altLang="en-US" sz="3200" lang="en-US"/>
              <a:t>e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G</a:t>
            </a:r>
            <a:r>
              <a:rPr altLang="en-US" sz="3200" lang="en-US"/>
              <a:t>M</a:t>
            </a:r>
            <a:r>
              <a:rPr altLang="en-US" sz="3200" lang="en-US"/>
              <a:t>.</a:t>
            </a:r>
            <a:r>
              <a:rPr altLang="en-US" sz="3200" lang="en-US"/>
              <a:t>C</a:t>
            </a:r>
            <a:r>
              <a:rPr altLang="en-US" sz="3200" lang="en-US"/>
              <a:t>S</a:t>
            </a:r>
            <a:r>
              <a:rPr altLang="en-US" sz="3200" lang="en-US"/>
              <a:t>F</a:t>
            </a:r>
            <a:r>
              <a:rPr altLang="en-US" sz="3200" lang="en-US"/>
              <a:t>,</a:t>
            </a:r>
            <a:r>
              <a:rPr altLang="en-US" sz="3200" lang="en-US"/>
              <a:t> </a:t>
            </a:r>
            <a:r>
              <a:rPr altLang="en-US" sz="3200" lang="en-US"/>
              <a:t>G</a:t>
            </a:r>
            <a:r>
              <a:rPr altLang="en-US" sz="3200" lang="en-US"/>
              <a:t>.</a:t>
            </a:r>
            <a:r>
              <a:rPr altLang="en-US" sz="3200" lang="en-US"/>
              <a:t>C</a:t>
            </a:r>
            <a:r>
              <a:rPr altLang="en-US" sz="3200" lang="en-US"/>
              <a:t>S</a:t>
            </a:r>
            <a:r>
              <a:rPr altLang="en-US" sz="3200" lang="en-US"/>
              <a:t>F</a:t>
            </a:r>
            <a:r>
              <a:rPr altLang="en-US" sz="3200" lang="en-US"/>
              <a:t> </a:t>
            </a:r>
            <a:r>
              <a:rPr altLang="en-US" sz="3200" lang="en-US"/>
              <a:t>a</a:t>
            </a:r>
            <a:r>
              <a:rPr altLang="en-US" sz="3200" lang="en-US"/>
              <a:t>n</a:t>
            </a:r>
            <a:r>
              <a:rPr altLang="en-US" sz="3200" lang="en-US"/>
              <a:t>d</a:t>
            </a:r>
            <a:r>
              <a:rPr altLang="en-US" sz="3200" lang="en-US"/>
              <a:t> </a:t>
            </a:r>
            <a:r>
              <a:rPr altLang="en-US" sz="3200" lang="en-US"/>
              <a:t>C</a:t>
            </a:r>
            <a:r>
              <a:rPr altLang="en-US" sz="3200" lang="en-US"/>
              <a:t>F</a:t>
            </a:r>
            <a:r>
              <a:rPr altLang="en-US" sz="3200" lang="en-US"/>
              <a:t>U</a:t>
            </a:r>
            <a:r>
              <a:rPr altLang="en-US" sz="3200" lang="en-US"/>
              <a:t>-</a:t>
            </a:r>
            <a:r>
              <a:rPr altLang="en-US" sz="3200" lang="en-US"/>
              <a:t>G</a:t>
            </a:r>
            <a:r>
              <a:rPr altLang="en-US" sz="3200" lang="en-US"/>
              <a:t>E</a:t>
            </a:r>
            <a:r>
              <a:rPr altLang="en-US" sz="3200" lang="en-US"/>
              <a:t>M</a:t>
            </a:r>
            <a:r>
              <a:rPr altLang="en-US" sz="3200" lang="en-US"/>
              <a:t>M</a:t>
            </a:r>
            <a:r>
              <a:rPr altLang="en-US" sz="3200" lang="en-US"/>
              <a:t> </a:t>
            </a:r>
            <a:r>
              <a:rPr altLang="en-US" sz="3200" lang="en-US"/>
              <a:t>d</a:t>
            </a:r>
            <a:r>
              <a:rPr altLang="en-US" sz="3200" lang="en-US"/>
              <a:t>i</a:t>
            </a:r>
            <a:r>
              <a:rPr altLang="en-US" sz="3200" lang="en-US"/>
              <a:t>f</a:t>
            </a:r>
            <a:r>
              <a:rPr altLang="en-US" sz="3200" lang="en-US"/>
              <a:t>f</a:t>
            </a:r>
            <a:r>
              <a:rPr altLang="en-US" sz="3200" lang="en-US"/>
              <a:t>e</a:t>
            </a:r>
            <a:r>
              <a:rPr altLang="en-US" sz="3200" lang="en-US"/>
              <a:t>r</a:t>
            </a:r>
            <a:r>
              <a:rPr altLang="en-US" sz="3200" lang="en-US"/>
              <a:t>e</a:t>
            </a:r>
            <a:r>
              <a:rPr altLang="en-US" sz="3200" lang="en-US"/>
              <a:t>n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a</a:t>
            </a:r>
            <a:r>
              <a:rPr altLang="en-US" sz="3200" lang="en-US"/>
              <a:t>t</a:t>
            </a:r>
            <a:r>
              <a:rPr altLang="en-US" sz="3200" lang="en-US"/>
              <a:t>e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i</a:t>
            </a:r>
            <a:r>
              <a:rPr altLang="en-US" sz="3200" lang="en-US"/>
              <a:t>n</a:t>
            </a:r>
            <a:r>
              <a:rPr altLang="en-US" sz="3200" lang="en-US"/>
              <a:t>t</a:t>
            </a:r>
            <a:r>
              <a:rPr altLang="en-US" sz="3200" lang="en-US"/>
              <a:t>o</a:t>
            </a:r>
            <a:r>
              <a:rPr altLang="en-US" sz="3200" lang="en-US"/>
              <a:t> 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e</a:t>
            </a:r>
            <a:r>
              <a:rPr altLang="en-US" sz="3200" lang="en-US"/>
              <a:t> </a:t>
            </a:r>
            <a:r>
              <a:rPr altLang="en-US" sz="3200" lang="en-US"/>
              <a:t>C</a:t>
            </a:r>
            <a:r>
              <a:rPr altLang="en-US" sz="3200" lang="en-US"/>
              <a:t>F</a:t>
            </a:r>
            <a:r>
              <a:rPr altLang="en-US" sz="3200" lang="en-US"/>
              <a:t>U</a:t>
            </a:r>
            <a:r>
              <a:rPr altLang="en-US" sz="3200" lang="en-US"/>
              <a:t>-</a:t>
            </a:r>
            <a:r>
              <a:rPr altLang="en-US" sz="3200" lang="en-US"/>
              <a:t>G</a:t>
            </a:r>
            <a:r>
              <a:rPr altLang="en-US" sz="3200" lang="en-US"/>
              <a:t>M</a:t>
            </a:r>
            <a:r>
              <a:rPr altLang="en-US" sz="3200" lang="en-US"/>
              <a:t> 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e</a:t>
            </a:r>
            <a:r>
              <a:rPr altLang="en-US" sz="3200" lang="en-US"/>
              <a:t> </a:t>
            </a:r>
            <a:r>
              <a:rPr altLang="en-US" sz="3200" lang="en-US"/>
              <a:t>c</a:t>
            </a:r>
            <a:r>
              <a:rPr altLang="en-US" sz="3200" lang="en-US"/>
              <a:t>o</a:t>
            </a:r>
            <a:r>
              <a:rPr altLang="en-US" sz="3200" lang="en-US"/>
              <a:t>m</a:t>
            </a:r>
            <a:r>
              <a:rPr altLang="en-US" sz="3200" lang="en-US"/>
              <a:t>m</a:t>
            </a:r>
            <a:r>
              <a:rPr altLang="en-US" sz="3200" lang="en-US"/>
              <a:t>o</a:t>
            </a:r>
            <a:r>
              <a:rPr altLang="en-US" sz="3200" lang="en-US"/>
              <a:t>n</a:t>
            </a:r>
            <a:r>
              <a:rPr altLang="en-US" sz="3200" lang="en-US"/>
              <a:t> </a:t>
            </a:r>
            <a:r>
              <a:rPr altLang="en-US" sz="3200" lang="en-US"/>
              <a:t>p</a:t>
            </a:r>
            <a:r>
              <a:rPr altLang="en-US" sz="3200" lang="en-US"/>
              <a:t>r</a:t>
            </a:r>
            <a:r>
              <a:rPr altLang="en-US" sz="3200" lang="en-US"/>
              <a:t>e</a:t>
            </a:r>
            <a:r>
              <a:rPr altLang="en-US" sz="3200" lang="en-US"/>
              <a:t>c</a:t>
            </a:r>
            <a:r>
              <a:rPr altLang="en-US" sz="3200" lang="en-US"/>
              <a:t>u</a:t>
            </a:r>
            <a:r>
              <a:rPr altLang="en-US" sz="3200" lang="en-US"/>
              <a:t>r</a:t>
            </a:r>
            <a:r>
              <a:rPr altLang="en-US" sz="3200" lang="en-US"/>
              <a:t>s</a:t>
            </a:r>
            <a:r>
              <a:rPr altLang="en-US" sz="3200" lang="en-US"/>
              <a:t>o</a:t>
            </a:r>
            <a:r>
              <a:rPr altLang="en-US" sz="3200" lang="en-US"/>
              <a:t>r</a:t>
            </a:r>
            <a:r>
              <a:rPr altLang="en-US" sz="3200" lang="en-US"/>
              <a:t> </a:t>
            </a:r>
            <a:r>
              <a:rPr altLang="en-US" sz="3200" lang="en-US"/>
              <a:t>f</a:t>
            </a:r>
            <a:r>
              <a:rPr altLang="en-US" sz="3200" lang="en-US"/>
              <a:t>o</a:t>
            </a:r>
            <a:r>
              <a:rPr altLang="en-US" sz="3200" lang="en-US"/>
              <a:t>r</a:t>
            </a:r>
            <a:r>
              <a:rPr altLang="en-US" sz="3200" lang="en-US"/>
              <a:t> </a:t>
            </a:r>
            <a:r>
              <a:rPr altLang="en-US" sz="3200" lang="en-US"/>
              <a:t>b</a:t>
            </a:r>
            <a:r>
              <a:rPr altLang="en-US" sz="3200" lang="en-US"/>
              <a:t>o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 </a:t>
            </a:r>
            <a:r>
              <a:rPr altLang="en-US" sz="3200" lang="en-US"/>
              <a:t>n</a:t>
            </a:r>
            <a:r>
              <a:rPr altLang="en-US" sz="3200" lang="en-US"/>
              <a:t>e</a:t>
            </a:r>
            <a:r>
              <a:rPr altLang="en-US" sz="3200" lang="en-US"/>
              <a:t>u</a:t>
            </a:r>
            <a:r>
              <a:rPr altLang="en-US" sz="3200" lang="en-US"/>
              <a:t>t</a:t>
            </a:r>
            <a:r>
              <a:rPr altLang="en-US" sz="3200" lang="en-US"/>
              <a:t>r</a:t>
            </a:r>
            <a:r>
              <a:rPr altLang="en-US" sz="3200" lang="en-US"/>
              <a:t>o</a:t>
            </a:r>
            <a:r>
              <a:rPr altLang="en-US" sz="3200" lang="en-US"/>
              <a:t>p</a:t>
            </a:r>
            <a:r>
              <a:rPr altLang="en-US" sz="3200" lang="en-US"/>
              <a:t>h</a:t>
            </a:r>
            <a:r>
              <a:rPr altLang="en-US" sz="3200" lang="en-US"/>
              <a:t>i</a:t>
            </a:r>
            <a:r>
              <a:rPr altLang="en-US" sz="3200" lang="en-US"/>
              <a:t>l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a</a:t>
            </a:r>
            <a:r>
              <a:rPr altLang="en-US" sz="3200" lang="en-US"/>
              <a:t>n</a:t>
            </a:r>
            <a:r>
              <a:rPr altLang="en-US" sz="3200" lang="en-US"/>
              <a:t>d</a:t>
            </a:r>
            <a:r>
              <a:rPr altLang="en-US" sz="3200" lang="en-US"/>
              <a:t> </a:t>
            </a:r>
            <a:r>
              <a:rPr altLang="en-US" sz="3200" lang="en-US"/>
              <a:t>m</a:t>
            </a:r>
            <a:r>
              <a:rPr altLang="en-US" sz="3200" lang="en-US"/>
              <a:t>o</a:t>
            </a:r>
            <a:r>
              <a:rPr altLang="en-US" sz="3200" lang="en-US"/>
              <a:t>n</a:t>
            </a:r>
            <a:r>
              <a:rPr altLang="en-US" sz="3200" lang="en-US"/>
              <a:t>o</a:t>
            </a:r>
            <a:r>
              <a:rPr altLang="en-US" sz="3200" lang="en-US"/>
              <a:t>c</a:t>
            </a:r>
            <a:r>
              <a:rPr altLang="en-US" sz="3200" lang="en-US"/>
              <a:t>y</a:t>
            </a:r>
            <a:r>
              <a:rPr altLang="en-US" sz="3200" lang="en-US"/>
              <a:t>t</a:t>
            </a:r>
            <a:r>
              <a:rPr altLang="en-US" sz="3200" lang="en-US"/>
              <a:t>e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i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e</a:t>
            </a:r>
            <a:r>
              <a:rPr altLang="en-US" sz="3200" lang="en-US"/>
              <a:t>n</a:t>
            </a:r>
            <a:r>
              <a:rPr altLang="en-US" sz="3200" lang="en-US"/>
              <a:t> </a:t>
            </a:r>
            <a:r>
              <a:rPr altLang="en-US" sz="3200" lang="en-US"/>
              <a:t>f</a:t>
            </a:r>
            <a:r>
              <a:rPr altLang="en-US" sz="3200" lang="en-US"/>
              <a:t>u</a:t>
            </a:r>
            <a:r>
              <a:rPr altLang="en-US" sz="3200" lang="en-US"/>
              <a:t>r</a:t>
            </a:r>
            <a:r>
              <a:rPr altLang="en-US" sz="3200" lang="en-US"/>
              <a:t>t</a:t>
            </a:r>
            <a:r>
              <a:rPr altLang="en-US" sz="3200" lang="en-US"/>
              <a:t>h</a:t>
            </a:r>
            <a:r>
              <a:rPr altLang="en-US" sz="3200" lang="en-US"/>
              <a:t>e</a:t>
            </a:r>
            <a:r>
              <a:rPr altLang="en-US" sz="3200" lang="en-US"/>
              <a:t>r</a:t>
            </a:r>
            <a:r>
              <a:rPr altLang="en-US" sz="3200" lang="en-US"/>
              <a:t> </a:t>
            </a:r>
            <a:r>
              <a:rPr altLang="en-US" sz="3200" lang="en-US"/>
              <a:t>d</a:t>
            </a:r>
            <a:r>
              <a:rPr altLang="en-US" sz="3200" lang="en-US"/>
              <a:t>i</a:t>
            </a:r>
            <a:r>
              <a:rPr altLang="en-US" sz="3200" lang="en-US"/>
              <a:t>f</a:t>
            </a:r>
            <a:r>
              <a:rPr altLang="en-US" sz="3200" lang="en-US"/>
              <a:t>f</a:t>
            </a:r>
            <a:r>
              <a:rPr altLang="en-US" sz="3200" lang="en-US"/>
              <a:t>e</a:t>
            </a:r>
            <a:r>
              <a:rPr altLang="en-US" sz="3200" lang="en-US"/>
              <a:t>r</a:t>
            </a:r>
            <a:r>
              <a:rPr altLang="en-US" sz="3200" lang="en-US"/>
              <a:t>e</a:t>
            </a:r>
            <a:r>
              <a:rPr altLang="en-US" sz="3200" lang="en-US"/>
              <a:t>n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a</a:t>
            </a:r>
            <a:r>
              <a:rPr altLang="en-US" sz="3200" lang="en-US"/>
              <a:t>t</a:t>
            </a:r>
            <a:r>
              <a:rPr altLang="en-US" sz="3200" lang="en-US"/>
              <a:t>u</a:t>
            </a:r>
            <a:r>
              <a:rPr altLang="en-US" sz="3200" lang="en-US"/>
              <a:t>e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i</a:t>
            </a:r>
            <a:r>
              <a:rPr altLang="en-US" sz="3200" lang="en-US"/>
              <a:t>s</a:t>
            </a:r>
            <a:r>
              <a:rPr altLang="en-US" sz="3200" lang="en-US"/>
              <a:t> </a:t>
            </a:r>
            <a:r>
              <a:rPr altLang="en-US" sz="3200" lang="en-US"/>
              <a:t>t</a:t>
            </a:r>
            <a:r>
              <a:rPr altLang="en-US" sz="3200" lang="en-US"/>
              <a:t>o</a:t>
            </a:r>
            <a:r>
              <a:rPr altLang="en-US" sz="3200" lang="en-US"/>
              <a:t> </a:t>
            </a:r>
            <a:r>
              <a:rPr altLang="en-US" sz="3200" lang="en-US"/>
              <a:t>C</a:t>
            </a:r>
            <a:r>
              <a:rPr altLang="en-US" sz="3200" lang="en-US"/>
              <a:t>F</a:t>
            </a:r>
            <a:r>
              <a:rPr altLang="en-US" sz="3200" lang="en-US"/>
              <a:t>U</a:t>
            </a:r>
            <a:r>
              <a:rPr altLang="en-US" sz="3200" lang="en-US"/>
              <a:t>-</a:t>
            </a:r>
            <a:r>
              <a:rPr altLang="en-US" sz="3200" lang="en-US"/>
              <a:t>G</a:t>
            </a:r>
            <a:r>
              <a:rPr altLang="en-US" sz="3200" lang="en-US"/>
              <a:t>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2015-05-11T13:30:45Z</dcterms:created>
  <dcterms:modified xsi:type="dcterms:W3CDTF">2020-06-24T07:45:37Z</dcterms:modified>
</cp:coreProperties>
</file>