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tableStyles" Target="tableStyles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4959" y="0"/>
            <a:ext cx="3854081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SM-J737S</dc:creator>
  <dcterms:created xsi:type="dcterms:W3CDTF">2015-05-11T23:30:45Z</dcterms:created>
  <dcterms:modified xsi:type="dcterms:W3CDTF">2020-06-24T10:33:31Z</dcterms:modified>
</cp:coreProperties>
</file>