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5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9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8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1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2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0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3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5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5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1758-BC34-4AB7-81FD-88A12EAA9EBE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DB88-E40D-4BC8-A0E2-8AA4BE2DE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0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451" y="0"/>
            <a:ext cx="53470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474" y="534572"/>
            <a:ext cx="2702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Name: M Haseeb</a:t>
            </a:r>
          </a:p>
          <a:p>
            <a:r>
              <a:rPr lang="en-US" sz="2800" dirty="0" smtClean="0"/>
              <a:t>ID: 7916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012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55" y="0"/>
            <a:ext cx="51702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2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058" y="0"/>
            <a:ext cx="47898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8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11" y="0"/>
            <a:ext cx="55399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6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haseeb</dc:creator>
  <cp:lastModifiedBy>muhammad haseeb</cp:lastModifiedBy>
  <cp:revision>1</cp:revision>
  <dcterms:created xsi:type="dcterms:W3CDTF">2020-04-25T20:08:21Z</dcterms:created>
  <dcterms:modified xsi:type="dcterms:W3CDTF">2020-04-25T20:08:33Z</dcterms:modified>
</cp:coreProperties>
</file>