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99750" y="0"/>
            <a:ext cx="374449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36163" y="0"/>
            <a:ext cx="3871674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78983" y="0"/>
            <a:ext cx="3786034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70559" y="0"/>
            <a:ext cx="380288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57998" y="0"/>
            <a:ext cx="3828003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02948" y="0"/>
            <a:ext cx="3938103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05240" y="0"/>
            <a:ext cx="3733519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74642" y="0"/>
            <a:ext cx="399471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SM-A515F</dc:creator>
  <dcterms:created xsi:type="dcterms:W3CDTF">2015-05-11T23:30:45Z</dcterms:created>
  <dcterms:modified xsi:type="dcterms:W3CDTF">2020-09-24T13:10:31Z</dcterms:modified>
</cp:coreProperties>
</file>