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1" r:id="rId4"/>
    <p:sldId id="259" r:id="rId5"/>
    <p:sldId id="265" r:id="rId6"/>
    <p:sldId id="264" r:id="rId7"/>
    <p:sldId id="260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8040"/>
            <a:ext cx="10515600" cy="5349240"/>
          </a:xfrm>
        </p:spPr>
        <p:txBody>
          <a:bodyPr/>
          <a:p>
            <a:pPr marL="0" indent="0">
              <a:buNone/>
            </a:pPr>
            <a:r>
              <a:rPr lang="en-US" b="1" i="1" u="sng"/>
              <a:t>NAME</a:t>
            </a:r>
            <a:r>
              <a:rPr lang="en-US"/>
              <a:t> : AFAQ AHMAD SHAH</a:t>
            </a:r>
            <a:endParaRPr lang="en-US"/>
          </a:p>
          <a:p>
            <a:pPr marL="0" indent="0">
              <a:buNone/>
            </a:pPr>
            <a:r>
              <a:rPr lang="en-US" b="1" i="1" u="sng"/>
              <a:t>IDE</a:t>
            </a:r>
            <a:r>
              <a:rPr lang="en-US"/>
              <a:t> :15715</a:t>
            </a:r>
            <a:endParaRPr lang="en-US"/>
          </a:p>
          <a:p>
            <a:pPr marL="0" indent="0">
              <a:buNone/>
            </a:pPr>
            <a:r>
              <a:rPr lang="en-US" b="1" i="1" u="sng"/>
              <a:t>SECTION</a:t>
            </a:r>
            <a:r>
              <a:rPr lang="en-US"/>
              <a:t>: BS(SE) , A</a:t>
            </a:r>
            <a:endParaRPr lang="en-US"/>
          </a:p>
          <a:p>
            <a:pPr marL="0" indent="0">
              <a:buNone/>
            </a:pPr>
            <a:r>
              <a:rPr lang="en-US" b="1" i="1" u="sng"/>
              <a:t>OBJECT ORIENTED PROGRAM</a:t>
            </a:r>
            <a:endParaRPr lang="en-US" b="1" i="1" u="sng"/>
          </a:p>
          <a:p>
            <a:pPr marL="0" indent="0">
              <a:buNone/>
            </a:pPr>
            <a:r>
              <a:rPr lang="en-US" b="1" i="1" u="sng"/>
              <a:t>INSTRUCTOR</a:t>
            </a:r>
            <a:r>
              <a:rPr lang="en-US"/>
              <a:t>: M.AYUB KHAN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 descr="AFAQ 333"/>
          <p:cNvPicPr>
            <a:picLocks noChangeAspect="1"/>
          </p:cNvPicPr>
          <p:nvPr>
            <p:ph idx="1"/>
          </p:nvPr>
        </p:nvPicPr>
        <p:blipFill>
          <a:blip r:embed="rId1"/>
          <a:srcRect b="14573"/>
          <a:stretch>
            <a:fillRect/>
          </a:stretch>
        </p:blipFill>
        <p:spPr>
          <a:xfrm>
            <a:off x="1618615" y="159385"/>
            <a:ext cx="8782685" cy="65043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(29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307975"/>
            <a:ext cx="10058400" cy="62414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(30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8895" y="42545"/>
            <a:ext cx="9553575" cy="67722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Screenshot (3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5155" y="323215"/>
            <a:ext cx="10520045" cy="56876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AFAQ 111"/>
          <p:cNvPicPr>
            <a:picLocks noChangeAspect="1"/>
          </p:cNvPicPr>
          <p:nvPr/>
        </p:nvPicPr>
        <p:blipFill>
          <a:blip r:embed="rId1"/>
          <a:srcRect b="24032"/>
          <a:stretch>
            <a:fillRect/>
          </a:stretch>
        </p:blipFill>
        <p:spPr>
          <a:xfrm>
            <a:off x="2306955" y="165735"/>
            <a:ext cx="6798945" cy="65265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AFAQ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86100" y="279400"/>
            <a:ext cx="6019800" cy="6384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WPS Presentation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Umair Ali</cp:lastModifiedBy>
  <cp:revision>2</cp:revision>
  <dcterms:created xsi:type="dcterms:W3CDTF">2020-05-13T16:08:00Z</dcterms:created>
  <dcterms:modified xsi:type="dcterms:W3CDTF">2020-05-15T14:47:05Z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