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7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ctrTitle"/>
          </p:nvPr>
        </p:nvSpPr>
        <p:spPr>
          <a:xfrm>
            <a:off x="572694" y="1219566"/>
            <a:ext cx="7885505" cy="4072924"/>
          </a:xfrm>
        </p:spPr>
        <p:txBody>
          <a:bodyPr>
            <a:normAutofit fontScale="90000"/>
          </a:bodyPr>
          <a:p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U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M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U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(</a:t>
            </a:r>
            <a:r>
              <a:rPr altLang="zh-CN" lang="en-US"/>
              <a:t>B</a:t>
            </a:r>
            <a:r>
              <a:rPr altLang="zh-CN" lang="en-US"/>
              <a:t>) </a:t>
            </a:r>
            <a:r>
              <a:rPr altLang="zh-CN" lang="en-US"/>
              <a:t>B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G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1</a:t>
            </a:r>
            <a:r>
              <a:rPr altLang="zh-CN" lang="en-US"/>
              <a:t>5</a:t>
            </a:r>
            <a:r>
              <a:rPr altLang="zh-CN" lang="en-US"/>
              <a:t>7</a:t>
            </a:r>
            <a:r>
              <a:rPr altLang="zh-CN" lang="en-US"/>
              <a:t>8</a:t>
            </a:r>
            <a:r>
              <a:rPr altLang="zh-CN" lang="en-US"/>
              <a:t>6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R</a:t>
            </a:r>
            <a:r>
              <a:rPr altLang="zh-CN" lang="en-US"/>
              <a:t>Y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body" idx="1"/>
          </p:nvPr>
        </p:nvSpPr>
        <p:spPr>
          <a:xfrm>
            <a:off x="91132" y="94107"/>
            <a:ext cx="8922053" cy="6647772"/>
          </a:xfrm>
        </p:spPr>
        <p:txBody>
          <a:bodyPr/>
          <a:p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z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x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body" idx="1"/>
          </p:nvPr>
        </p:nvSpPr>
        <p:spPr>
          <a:xfrm>
            <a:off x="269322" y="704095"/>
            <a:ext cx="8579406" cy="5818504"/>
          </a:xfrm>
        </p:spPr>
        <p:txBody>
          <a:bodyPr/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,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-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z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z</a:t>
            </a:r>
            <a:r>
              <a:rPr altLang="en-GB" lang="en-US"/>
              <a:t>y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C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3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-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-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H</a:t>
            </a:r>
            <a:r>
              <a:rPr altLang="en-GB" lang="en-US"/>
              <a:t>2</a:t>
            </a:r>
            <a:r>
              <a:rPr altLang="en-GB" lang="en-US"/>
              <a:t>,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y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-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-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,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,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2</a:t>
            </a:r>
            <a:r>
              <a:rPr altLang="en-GB" lang="en-US"/>
              <a:t>,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z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z</a:t>
            </a:r>
            <a:r>
              <a:rPr altLang="en-GB" lang="en-US"/>
              <a:t>y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: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body" idx="1"/>
          </p:nvPr>
        </p:nvSpPr>
        <p:spPr>
          <a:xfrm>
            <a:off x="39292" y="206344"/>
            <a:ext cx="8994171" cy="6495979"/>
          </a:xfrm>
        </p:spPr>
        <p:txBody>
          <a:bodyPr>
            <a:normAutofit fontScale="95833" lnSpcReduction="20000"/>
          </a:bodyPr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3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z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+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z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H</a:t>
            </a:r>
            <a:r>
              <a:rPr altLang="en-GB" lang="en-US"/>
              <a:t>+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y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4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z</a:t>
            </a:r>
            <a:r>
              <a:rPr altLang="en-GB" lang="en-US"/>
              <a:t>y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z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3</a:t>
            </a:r>
            <a:r>
              <a:rPr altLang="en-GB" lang="en-US"/>
              <a:t>: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f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s</a:t>
            </a:r>
            <a:r>
              <a:rPr altLang="en-GB" lang="en-US"/>
              <a:t>.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P</a:t>
            </a:r>
            <a:r>
              <a:rPr altLang="en-GB" lang="en-US"/>
              <a:t>.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body" idx="1"/>
          </p:nvPr>
        </p:nvSpPr>
        <p:spPr>
          <a:xfrm>
            <a:off x="434234" y="658880"/>
            <a:ext cx="8353452" cy="5967288"/>
          </a:xfrm>
        </p:spPr>
        <p:txBody>
          <a:bodyPr>
            <a:normAutofit fontScale="75000" lnSpcReduction="20000"/>
          </a:bodyPr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:</a:t>
            </a:r>
            <a:r>
              <a:rPr altLang="en-GB" lang="en-US"/>
              <a:t>2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,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,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,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,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,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3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, </a:t>
            </a:r>
            <a:r>
              <a:rPr altLang="en-GB" lang="en-US"/>
              <a:t>C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sz="2500" lang="en-US"/>
              <a:t> </a:t>
            </a:r>
            <a:r>
              <a:rPr altLang="en-GB" sz="2500" lang="en-US"/>
              <a:t>i</a:t>
            </a:r>
            <a:r>
              <a:rPr altLang="en-GB" sz="2500" lang="en-US"/>
              <a:t>n</a:t>
            </a:r>
            <a:r>
              <a:rPr altLang="en-GB" sz="2500" lang="en-US"/>
              <a:t>f</a:t>
            </a:r>
            <a:r>
              <a:rPr altLang="en-GB" sz="2500" lang="en-US"/>
              <a:t>a</a:t>
            </a:r>
            <a:r>
              <a:rPr altLang="en-GB" sz="2500" lang="en-US"/>
              <a:t>r</a:t>
            </a:r>
            <a:r>
              <a:rPr altLang="en-GB" sz="2500" lang="en-US"/>
              <a:t>c</a:t>
            </a:r>
            <a:r>
              <a:rPr altLang="en-GB" sz="2500" lang="en-US"/>
              <a:t>t</a:t>
            </a:r>
            <a:r>
              <a:rPr altLang="en-GB" sz="2500" lang="en-US"/>
              <a:t>i</a:t>
            </a:r>
            <a:r>
              <a:rPr altLang="en-GB" sz="2500" lang="en-US"/>
              <a:t>o</a:t>
            </a:r>
            <a:r>
              <a:rPr altLang="en-GB" sz="2500" lang="en-US"/>
              <a:t>n</a:t>
            </a:r>
            <a:r>
              <a:rPr altLang="en-GB" sz="2500" lang="en-US"/>
              <a:t> </a:t>
            </a:r>
            <a:r>
              <a:rPr altLang="en-GB" sz="2500" lang="en-US"/>
              <a:t>a</a:t>
            </a:r>
            <a:r>
              <a:rPr altLang="en-GB" sz="2500" lang="en-US"/>
              <a:t>n</a:t>
            </a:r>
            <a:r>
              <a:rPr altLang="en-GB" sz="2500" lang="en-US"/>
              <a:t>d</a:t>
            </a:r>
            <a:r>
              <a:rPr altLang="en-GB" sz="2500" lang="en-US"/>
              <a:t> </a:t>
            </a:r>
            <a:r>
              <a:rPr altLang="en-GB" sz="2500" lang="en-US"/>
              <a:t>m</a:t>
            </a:r>
            <a:r>
              <a:rPr altLang="en-GB" sz="2500" lang="en-US"/>
              <a:t>u</a:t>
            </a:r>
            <a:r>
              <a:rPr altLang="en-GB" sz="2500" lang="en-US"/>
              <a:t>s</a:t>
            </a:r>
            <a:r>
              <a:rPr altLang="en-GB" sz="2500" lang="en-US"/>
              <a:t>c</a:t>
            </a:r>
            <a:r>
              <a:rPr altLang="en-GB" sz="2500" lang="en-US"/>
              <a:t>l</a:t>
            </a:r>
            <a:r>
              <a:rPr altLang="en-GB" sz="2500" lang="en-US"/>
              <a:t>e</a:t>
            </a:r>
            <a:r>
              <a:rPr altLang="en-GB" sz="2500" lang="en-US"/>
              <a:t> </a:t>
            </a:r>
            <a:r>
              <a:rPr altLang="en-GB" sz="2500" lang="en-US"/>
              <a:t>i</a:t>
            </a:r>
            <a:r>
              <a:rPr altLang="en-GB" sz="2500" lang="en-US"/>
              <a:t>n</a:t>
            </a:r>
            <a:r>
              <a:rPr altLang="en-GB" sz="2500" lang="en-US"/>
              <a:t>j</a:t>
            </a:r>
            <a:r>
              <a:rPr altLang="en-GB" sz="2500" lang="en-US"/>
              <a:t>u</a:t>
            </a:r>
            <a:r>
              <a:rPr altLang="en-GB" sz="2500" lang="en-US"/>
              <a:t>r</a:t>
            </a:r>
            <a:r>
              <a:rPr altLang="en-GB" sz="2500" lang="en-US"/>
              <a:t>y</a:t>
            </a:r>
            <a:r>
              <a:rPr altLang="en-GB" sz="2500" lang="en-US"/>
              <a:t> </a:t>
            </a:r>
            <a:r>
              <a:rPr altLang="en-GB" sz="2500" lang="en-US"/>
              <a:t>s</a:t>
            </a:r>
            <a:r>
              <a:rPr altLang="en-GB" sz="2500" lang="en-US"/>
              <a:t>u</a:t>
            </a:r>
            <a:r>
              <a:rPr altLang="en-GB" sz="2500" lang="en-US"/>
              <a:t>c</a:t>
            </a:r>
            <a:r>
              <a:rPr altLang="en-GB" sz="2500" lang="en-US"/>
              <a:t>h</a:t>
            </a:r>
            <a:r>
              <a:rPr altLang="en-GB" sz="2500" lang="en-US"/>
              <a:t> </a:t>
            </a:r>
            <a:r>
              <a:rPr altLang="en-GB" sz="2500" lang="en-US"/>
              <a:t>a</a:t>
            </a:r>
            <a:r>
              <a:rPr altLang="en-GB" sz="2500" lang="en-US"/>
              <a:t>s</a:t>
            </a:r>
            <a:r>
              <a:rPr altLang="en-GB" sz="2500" lang="en-US"/>
              <a:t> </a:t>
            </a:r>
            <a:r>
              <a:rPr altLang="en-GB" sz="2500" lang="en-US"/>
              <a:t>m</a:t>
            </a:r>
            <a:r>
              <a:rPr altLang="en-GB" sz="2500" lang="en-US"/>
              <a:t>u</a:t>
            </a:r>
            <a:r>
              <a:rPr altLang="en-GB" sz="2500" lang="en-US"/>
              <a:t>s</a:t>
            </a:r>
            <a:r>
              <a:rPr altLang="en-GB" sz="2500" lang="en-US"/>
              <a:t>c</a:t>
            </a:r>
            <a:r>
              <a:rPr altLang="en-GB" sz="2500" lang="en-US"/>
              <a:t>u</a:t>
            </a:r>
            <a:r>
              <a:rPr altLang="en-GB" sz="2500" lang="en-US"/>
              <a:t>l</a:t>
            </a:r>
            <a:r>
              <a:rPr altLang="en-GB" sz="2500" lang="en-US"/>
              <a:t>a</a:t>
            </a:r>
            <a:r>
              <a:rPr altLang="en-GB" sz="2500" lang="en-US"/>
              <a:t>r</a:t>
            </a:r>
            <a:r>
              <a:rPr altLang="en-GB" sz="2500" lang="en-US"/>
              <a:t> </a:t>
            </a:r>
            <a:r>
              <a:rPr altLang="en-GB" sz="2500" lang="en-US"/>
              <a:t>d</a:t>
            </a:r>
            <a:r>
              <a:rPr altLang="en-GB" sz="2500" lang="en-US"/>
              <a:t>y</a:t>
            </a:r>
            <a:r>
              <a:rPr altLang="en-GB" sz="2500" lang="en-US"/>
              <a:t>s</a:t>
            </a:r>
            <a:r>
              <a:rPr altLang="en-GB" sz="2500" lang="en-US"/>
              <a:t>t</a:t>
            </a:r>
            <a:r>
              <a:rPr altLang="en-GB" sz="2500" lang="en-US"/>
              <a:t>r</a:t>
            </a:r>
            <a:r>
              <a:rPr altLang="en-GB" sz="2500" lang="en-US"/>
              <a:t>o</a:t>
            </a:r>
            <a:r>
              <a:rPr altLang="en-GB" sz="2500" lang="en-US"/>
              <a:t>p</a:t>
            </a:r>
            <a:r>
              <a:rPr altLang="en-GB" sz="2500" lang="en-US"/>
              <a:t>h</a:t>
            </a:r>
            <a:r>
              <a:rPr altLang="en-GB" sz="2500" lang="en-US"/>
              <a:t>y</a:t>
            </a:r>
            <a:r>
              <a:rPr altLang="en-GB" sz="2500" lang="en-US"/>
              <a:t>, </a:t>
            </a:r>
            <a:r>
              <a:rPr altLang="en-GB" sz="2500" lang="en-US"/>
              <a:t>a</a:t>
            </a:r>
            <a:r>
              <a:rPr altLang="en-GB" sz="2500" lang="en-US"/>
              <a:t>c</a:t>
            </a:r>
            <a:r>
              <a:rPr altLang="en-GB" sz="2500" lang="en-US"/>
              <a:t>u</a:t>
            </a:r>
            <a:r>
              <a:rPr altLang="en-GB" sz="2500" lang="en-US"/>
              <a:t>t</a:t>
            </a:r>
            <a:r>
              <a:rPr altLang="en-GB" sz="2500" lang="en-US"/>
              <a:t>e</a:t>
            </a:r>
            <a:r>
              <a:rPr altLang="en-GB" sz="2500" lang="en-US"/>
              <a:t> </a:t>
            </a:r>
            <a:r>
              <a:rPr altLang="en-GB" sz="2500" lang="en-US"/>
              <a:t>r</a:t>
            </a:r>
            <a:r>
              <a:rPr altLang="en-GB" sz="2500" lang="en-US"/>
              <a:t>h</a:t>
            </a:r>
            <a:r>
              <a:rPr altLang="en-GB" sz="2500" lang="en-US"/>
              <a:t>a</a:t>
            </a:r>
            <a:r>
              <a:rPr altLang="en-GB" sz="2500" lang="en-US"/>
              <a:t>b</a:t>
            </a:r>
            <a:r>
              <a:rPr altLang="en-GB" sz="2500" lang="en-US"/>
              <a:t>d</a:t>
            </a:r>
            <a:r>
              <a:rPr altLang="en-GB" sz="2500" lang="en-US"/>
              <a:t>o</a:t>
            </a:r>
            <a:r>
              <a:rPr altLang="en-GB" sz="2500" lang="en-US"/>
              <a:t>m</a:t>
            </a:r>
            <a:r>
              <a:rPr altLang="en-GB" sz="2500" lang="en-US"/>
              <a:t>y</a:t>
            </a:r>
            <a:r>
              <a:rPr altLang="en-GB" sz="2500" lang="en-US"/>
              <a:t>o</a:t>
            </a:r>
            <a:r>
              <a:rPr altLang="en-GB" sz="2500" lang="en-US"/>
              <a:t>l</a:t>
            </a:r>
            <a:r>
              <a:rPr altLang="en-GB" sz="2500" lang="en-US"/>
              <a:t>s</a:t>
            </a:r>
            <a:r>
              <a:rPr altLang="en-GB" sz="2500" lang="en-US"/>
              <a:t>i</a:t>
            </a:r>
            <a:r>
              <a:rPr altLang="en-GB" sz="2500" lang="en-US"/>
              <a:t>s</a:t>
            </a:r>
            <a:r>
              <a:rPr altLang="en-GB" sz="2500" lang="en-US"/>
              <a:t> </a:t>
            </a:r>
            <a:r>
              <a:rPr altLang="en-GB" sz="2500" lang="en-US"/>
              <a:t>d</a:t>
            </a:r>
            <a:r>
              <a:rPr altLang="en-GB" sz="2500" lang="en-US"/>
              <a:t>u</a:t>
            </a:r>
            <a:r>
              <a:rPr altLang="en-GB" sz="2500" lang="en-US"/>
              <a:t>e</a:t>
            </a:r>
            <a:r>
              <a:rPr altLang="en-GB" sz="2500" lang="en-US"/>
              <a:t> </a:t>
            </a:r>
            <a:r>
              <a:rPr altLang="en-GB" sz="2500" lang="en-US"/>
              <a:t>t</a:t>
            </a:r>
            <a:r>
              <a:rPr altLang="en-GB" sz="2500" lang="en-US"/>
              <a:t>o</a:t>
            </a:r>
            <a:r>
              <a:rPr altLang="en-GB" sz="2500" lang="en-US"/>
              <a:t> </a:t>
            </a:r>
            <a:r>
              <a:rPr altLang="en-GB" sz="2500" lang="en-US"/>
              <a:t>s</a:t>
            </a:r>
            <a:r>
              <a:rPr altLang="en-GB" sz="2500" lang="en-US"/>
              <a:t>t</a:t>
            </a:r>
            <a:r>
              <a:rPr altLang="en-GB" sz="2500" lang="en-US"/>
              <a:t>r</a:t>
            </a:r>
            <a:r>
              <a:rPr altLang="en-GB" sz="2500" lang="en-US"/>
              <a:t>e</a:t>
            </a:r>
            <a:r>
              <a:rPr altLang="en-GB" sz="2500" lang="en-US"/>
              <a:t>n</a:t>
            </a:r>
            <a:r>
              <a:rPr altLang="en-GB" sz="2500" lang="en-US"/>
              <a:t>e</a:t>
            </a:r>
            <a:r>
              <a:rPr altLang="en-GB" sz="2500" lang="en-US"/>
              <a:t>o</a:t>
            </a:r>
            <a:r>
              <a:rPr altLang="en-GB" sz="2500" lang="en-US"/>
              <a:t>u</a:t>
            </a:r>
            <a:r>
              <a:rPr altLang="en-GB" sz="2500" lang="en-US"/>
              <a:t>s</a:t>
            </a:r>
            <a:r>
              <a:rPr altLang="en-GB" sz="2500" lang="en-US"/>
              <a:t> </a:t>
            </a:r>
            <a:r>
              <a:rPr altLang="en-GB" sz="2500" lang="en-US"/>
              <a:t>e</a:t>
            </a:r>
            <a:r>
              <a:rPr altLang="en-GB" sz="2500" lang="en-US"/>
              <a:t>x</a:t>
            </a:r>
            <a:r>
              <a:rPr altLang="en-GB" sz="2500" lang="en-US"/>
              <a:t>e</a:t>
            </a:r>
            <a:r>
              <a:rPr altLang="en-GB" sz="2500" lang="en-US"/>
              <a:t>r</a:t>
            </a:r>
            <a:r>
              <a:rPr altLang="en-GB" sz="2500" lang="en-US"/>
              <a:t>c</a:t>
            </a:r>
            <a:r>
              <a:rPr altLang="en-GB" sz="2500" lang="en-US"/>
              <a:t>i</a:t>
            </a:r>
            <a:r>
              <a:rPr altLang="en-GB" sz="2500" lang="en-US"/>
              <a:t>s</a:t>
            </a:r>
            <a:r>
              <a:rPr altLang="en-GB" sz="2500" lang="en-US"/>
              <a:t>e</a:t>
            </a:r>
            <a:r>
              <a:rPr altLang="en-GB" sz="2500" lang="en-US"/>
              <a:t>s</a:t>
            </a:r>
            <a:r>
              <a:rPr altLang="en-GB" sz="2500" lang="en-US"/>
              <a:t>,</a:t>
            </a:r>
            <a:r>
              <a:rPr altLang="en-GB" sz="2500" lang="en-US"/>
              <a:t> </a:t>
            </a:r>
            <a:r>
              <a:rPr altLang="en-GB" sz="2500" lang="en-US"/>
              <a:t>m</a:t>
            </a:r>
            <a:r>
              <a:rPr altLang="en-GB" sz="2500" lang="en-US"/>
              <a:t>y</a:t>
            </a:r>
            <a:r>
              <a:rPr altLang="en-GB" sz="2500" lang="en-US"/>
              <a:t>o</a:t>
            </a:r>
            <a:r>
              <a:rPr altLang="en-GB" sz="2500" lang="en-US"/>
              <a:t>c</a:t>
            </a:r>
            <a:r>
              <a:rPr altLang="en-GB" sz="2500" lang="en-US"/>
              <a:t>a</a:t>
            </a:r>
            <a:r>
              <a:rPr altLang="en-GB" sz="2500" lang="en-US"/>
              <a:t>r</a:t>
            </a:r>
            <a:r>
              <a:rPr altLang="en-GB" sz="2500" lang="en-US"/>
              <a:t>d</a:t>
            </a:r>
            <a:r>
              <a:rPr altLang="en-GB" sz="2500" lang="en-US"/>
              <a:t>e</a:t>
            </a:r>
            <a:r>
              <a:rPr altLang="en-GB" sz="2500" lang="en-US"/>
              <a:t>t</a:t>
            </a:r>
            <a:r>
              <a:rPr altLang="en-GB" sz="2500" lang="en-US"/>
              <a:t>i</a:t>
            </a:r>
            <a:r>
              <a:rPr altLang="en-GB" sz="2500" lang="en-US"/>
              <a:t>s</a:t>
            </a:r>
            <a:r>
              <a:rPr altLang="en-GB" sz="2500" lang="en-US"/>
              <a:t> </a:t>
            </a:r>
            <a:r>
              <a:rPr altLang="en-GB" sz="2500" lang="en-US"/>
              <a:t>a</a:t>
            </a:r>
            <a:r>
              <a:rPr altLang="en-GB" sz="2500" lang="en-US"/>
              <a:t>l</a:t>
            </a:r>
            <a:r>
              <a:rPr altLang="en-GB" sz="2500" lang="en-US"/>
              <a:t>c</a:t>
            </a:r>
            <a:r>
              <a:rPr altLang="en-GB" sz="2500" lang="en-US"/>
              <a:t>h</a:t>
            </a:r>
            <a:r>
              <a:rPr altLang="en-GB" sz="2500" lang="en-US"/>
              <a:t>o</a:t>
            </a:r>
            <a:r>
              <a:rPr altLang="en-GB" sz="2500" lang="en-US"/>
              <a:t>l</a:t>
            </a:r>
            <a:r>
              <a:rPr altLang="en-GB" sz="2500" lang="en-US"/>
              <a:t>i</a:t>
            </a:r>
            <a:r>
              <a:rPr altLang="en-GB" sz="2500" lang="en-US"/>
              <a:t>c</a:t>
            </a:r>
            <a:r>
              <a:rPr altLang="en-GB" sz="2500" lang="en-US"/>
              <a:t> </a:t>
            </a:r>
            <a:r>
              <a:rPr altLang="en-GB" sz="2500" lang="en-US"/>
              <a:t>m</a:t>
            </a:r>
            <a:r>
              <a:rPr altLang="en-GB" sz="2500" lang="en-US"/>
              <a:t>y</a:t>
            </a:r>
            <a:r>
              <a:rPr altLang="en-GB" sz="2500" lang="en-US"/>
              <a:t>o</a:t>
            </a:r>
            <a:r>
              <a:rPr altLang="en-GB" sz="2500" lang="en-US"/>
              <a:t>p</a:t>
            </a:r>
            <a:r>
              <a:rPr altLang="en-GB" sz="2500" lang="en-US"/>
              <a:t>t</a:t>
            </a:r>
            <a:r>
              <a:rPr altLang="en-GB" sz="2500" lang="en-US"/>
              <a:t>h</a:t>
            </a:r>
            <a:r>
              <a:rPr altLang="en-GB" sz="2500" lang="en-US"/>
              <a:t>y</a:t>
            </a:r>
            <a:r>
              <a:rPr altLang="en-GB" sz="2500" lang="en-US"/>
              <a:t> </a:t>
            </a:r>
            <a:r>
              <a:rPr altLang="en-GB" sz="2500" lang="en-US"/>
              <a:t>a</a:t>
            </a:r>
            <a:r>
              <a:rPr altLang="en-GB" sz="2500" lang="en-US"/>
              <a:t>n</a:t>
            </a:r>
            <a:r>
              <a:rPr altLang="en-GB" sz="2500" lang="en-US"/>
              <a:t>d</a:t>
            </a:r>
            <a:r>
              <a:rPr altLang="en-GB" sz="2500" lang="en-US"/>
              <a:t> </a:t>
            </a:r>
            <a:r>
              <a:rPr altLang="en-GB" sz="2500" lang="en-US"/>
              <a:t>s</a:t>
            </a:r>
            <a:r>
              <a:rPr altLang="en-GB" sz="2500" lang="en-US"/>
              <a:t>o</a:t>
            </a:r>
            <a:r>
              <a:rPr altLang="en-GB" sz="2500" lang="en-US"/>
              <a:t> </a:t>
            </a:r>
            <a:r>
              <a:rPr altLang="en-GB" sz="2500" lang="en-US"/>
              <a:t>o</a:t>
            </a:r>
            <a:r>
              <a:rPr altLang="en-GB" sz="2500" lang="en-US"/>
              <a:t>n</a:t>
            </a:r>
            <a:r>
              <a:rPr altLang="en-GB" sz="2500" lang="en-US"/>
              <a:t>. </a:t>
            </a:r>
            <a:r>
              <a:rPr altLang="en-GB" sz="2500" lang="en-US"/>
              <a:t>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C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4</a:t>
            </a:r>
            <a:r>
              <a:rPr altLang="en-GB" lang="en-US"/>
              <a:t>-</a:t>
            </a:r>
            <a:r>
              <a:rPr altLang="en-GB" lang="en-US"/>
              <a:t>-</a:t>
            </a:r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.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4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a</a:t>
            </a:r>
            <a:r>
              <a:rPr altLang="en-GB" lang="en-US"/>
              <a:t>f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"/>
          <p:cNvSpPr>
            <a:spLocks noGrp="1"/>
          </p:cNvSpPr>
          <p:nvPr>
            <p:ph type="body" idx="1"/>
          </p:nvPr>
        </p:nvSpPr>
        <p:spPr>
          <a:xfrm>
            <a:off x="149211" y="197957"/>
            <a:ext cx="8868353" cy="6539481"/>
          </a:xfrm>
        </p:spPr>
        <p:txBody>
          <a:bodyPr/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-</a:t>
            </a:r>
            <a:r>
              <a:rPr altLang="en-GB" lang="en-US"/>
              <a:t>-</a:t>
            </a:r>
            <a:r>
              <a:rPr altLang="en-GB" lang="en-US"/>
              <a:t>3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/</a:t>
            </a:r>
            <a:r>
              <a:rPr altLang="en-GB" lang="en-US"/>
              <a:t>L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r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G</a:t>
            </a:r>
            <a:r>
              <a:rPr altLang="en-GB" lang="en-US"/>
              <a:t>G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3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u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z</a:t>
            </a:r>
            <a:r>
              <a:rPr altLang="en-GB" lang="en-US"/>
              <a:t>y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,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body" idx="1"/>
          </p:nvPr>
        </p:nvSpPr>
        <p:spPr>
          <a:xfrm>
            <a:off x="156108" y="138558"/>
            <a:ext cx="8857910" cy="6614025"/>
          </a:xfrm>
        </p:spPr>
        <p:txBody>
          <a:bodyPr>
            <a:normAutofit fontScale="95833" lnSpcReduction="20000"/>
          </a:bodyPr>
          <a:p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y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.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B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.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, 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.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u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body" idx="1"/>
          </p:nvPr>
        </p:nvSpPr>
        <p:spPr>
          <a:xfrm>
            <a:off x="131067" y="154677"/>
            <a:ext cx="8882341" cy="6498372"/>
          </a:xfrm>
        </p:spPr>
        <p:txBody>
          <a:bodyPr/>
          <a:p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o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,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v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P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P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5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k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y</a:t>
            </a:r>
            <a:r>
              <a:rPr altLang="en-GB" lang="en-US"/>
              <a:t>, 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H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"/>
          <p:cNvSpPr>
            <a:spLocks noGrp="1"/>
          </p:cNvSpPr>
          <p:nvPr>
            <p:ph type="body" idx="1"/>
          </p:nvPr>
        </p:nvSpPr>
        <p:spPr>
          <a:xfrm>
            <a:off x="82647" y="112146"/>
            <a:ext cx="8899884" cy="6648329"/>
          </a:xfrm>
        </p:spPr>
        <p:txBody>
          <a:bodyPr>
            <a:normAutofit fontScale="95833" lnSpcReduction="20000"/>
          </a:bodyPr>
          <a:p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,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j</a:t>
            </a:r>
            <a:r>
              <a:rPr altLang="en-GB" lang="en-US"/>
              <a:t>o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.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f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f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,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H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,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t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m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l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n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j</a:t>
            </a:r>
            <a:r>
              <a:rPr altLang="en-GB" lang="en-US"/>
              <a:t>o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4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.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body" idx="1"/>
          </p:nvPr>
        </p:nvSpPr>
        <p:spPr>
          <a:xfrm>
            <a:off x="129839" y="81320"/>
            <a:ext cx="8900095" cy="6770735"/>
          </a:xfrm>
        </p:spPr>
        <p:txBody>
          <a:bodyPr>
            <a:normAutofit fontScale="95833" lnSpcReduction="20000"/>
          </a:bodyPr>
          <a:p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J</a:t>
            </a:r>
            <a:r>
              <a:rPr altLang="en-GB" lang="en-US"/>
              <a:t>o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j</a:t>
            </a:r>
            <a:r>
              <a:rPr altLang="en-GB" lang="en-US"/>
              <a:t>o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j</a:t>
            </a:r>
            <a:r>
              <a:rPr altLang="en-GB" lang="en-US"/>
              <a:t>o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:</a:t>
            </a:r>
            <a:r>
              <a:rPr altLang="en-GB" lang="en-US"/>
              <a:t>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7</a:t>
            </a:r>
            <a:r>
              <a:rPr altLang="en-GB" lang="en-US"/>
              <a:t>7</a:t>
            </a:r>
            <a:r>
              <a:rPr altLang="en-GB" lang="en-US"/>
              <a:t>6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.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8</a:t>
            </a:r>
            <a:r>
              <a:rPr altLang="en-GB" lang="en-US"/>
              <a:t>8</a:t>
            </a:r>
            <a:r>
              <a:rPr altLang="en-GB" lang="en-US"/>
              <a:t>2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k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z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z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-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m</a:t>
            </a:r>
            <a:r>
              <a:rPr altLang="en-GB" lang="en-US"/>
              <a:t>.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z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,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k</a:t>
            </a:r>
            <a:r>
              <a:rPr altLang="en-GB" lang="en-US"/>
              <a:t>=</a:t>
            </a: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4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k</a:t>
            </a:r>
            <a:r>
              <a:rPr altLang="en-GB" lang="en-US"/>
              <a:t>=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.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.</a:t>
            </a:r>
            <a:r>
              <a:rPr altLang="en-GB" lang="en-US"/>
              <a:t>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.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SM-G615F</dc:creator>
  <dcterms:created xsi:type="dcterms:W3CDTF">2015-05-11T13:30:45Z</dcterms:created>
  <dcterms:modified xsi:type="dcterms:W3CDTF">2020-06-24T10:35:35Z</dcterms:modified>
</cp:coreProperties>
</file>