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NAME </a:t>
            </a:r>
            <a:endParaRPr lang="en-US"/>
          </a:p>
        </p:txBody>
      </p:sp>
      <p:pic>
        <p:nvPicPr>
          <p:cNvPr id="6" name="Content Placeholder 5" descr="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37565" y="462280"/>
            <a:ext cx="10516235" cy="62217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U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1160" y="392430"/>
            <a:ext cx="10648950" cy="55556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U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1665" y="593090"/>
            <a:ext cx="9322435" cy="52501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U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615" y="503555"/>
            <a:ext cx="9965055" cy="49110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u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3695" y="625475"/>
            <a:ext cx="10328275" cy="51003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WPS Presentation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Umair Ali</cp:lastModifiedBy>
  <cp:revision>1</cp:revision>
  <dcterms:created xsi:type="dcterms:W3CDTF">2020-05-15T13:26:14Z</dcterms:created>
  <dcterms:modified xsi:type="dcterms:W3CDTF">2020-05-15T13:26:14Z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