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8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5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5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4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6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6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6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6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7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7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7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7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7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3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R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arch</a:t>
            </a:r>
            <a:r>
              <a:rPr altLang="zh-CN" lang="en-US"/>
              <a:t> methodology</a:t>
            </a:r>
            <a:endParaRPr altLang="zh-CN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B</a:t>
            </a:r>
            <a:r>
              <a:rPr altLang="zh-CN" lang="en-US"/>
              <a:t>a</a:t>
            </a:r>
            <a:r>
              <a:rPr altLang="zh-CN" lang="en-US"/>
              <a:t>k</a:t>
            </a:r>
            <a:r>
              <a:rPr altLang="zh-CN" lang="en-US"/>
              <a:t>h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 yousaf</a:t>
            </a:r>
            <a:r>
              <a:rPr altLang="zh-CN" lang="en-US"/>
              <a:t> zai</a:t>
            </a:r>
            <a:endParaRPr altLang="zh-CN" lang="en-US"/>
          </a:p>
          <a:p>
            <a:r>
              <a:rPr altLang="zh-CN" lang="en-US"/>
              <a:t>I'd </a:t>
            </a:r>
            <a:r>
              <a:rPr altLang="zh-CN" lang="en-US"/>
              <a:t>: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3</a:t>
            </a:r>
            <a:r>
              <a:rPr altLang="zh-CN" lang="en-US"/>
              <a:t>6</a:t>
            </a:r>
            <a:r>
              <a:rPr altLang="zh-CN" lang="en-US"/>
              <a:t>1</a:t>
            </a:r>
            <a:r>
              <a:rPr altLang="zh-CN" lang="en-US"/>
              <a:t>4</a:t>
            </a:r>
            <a:r>
              <a:rPr altLang="zh-CN" lang="en-US"/>
              <a:t> </a:t>
            </a:r>
            <a:endParaRPr altLang="zh-CN" lang="en-US"/>
          </a:p>
          <a:p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2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</p:txBody>
      </p:sp>
      <p:sp>
        <p:nvSpPr>
          <p:cNvPr id="1048613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9167" lnSpcReduction="20000"/>
          </a:bodyPr>
          <a:p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ence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cted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the 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ple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0</a:t>
            </a:r>
            <a:r>
              <a:rPr lang="en-US"/>
              <a:t>,</a:t>
            </a:r>
            <a:r>
              <a:rPr lang="en-US"/>
              <a:t>0</a:t>
            </a:r>
            <a:r>
              <a:rPr lang="en-US"/>
              <a:t>0</a:t>
            </a:r>
            <a:r>
              <a:rPr lang="en-US"/>
              <a:t>0</a:t>
            </a:r>
            <a:r>
              <a:rPr lang="en-US"/>
              <a:t> </a:t>
            </a:r>
            <a:r>
              <a:rPr lang="en-US"/>
              <a:t>University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ents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ng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size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1</a:t>
            </a:r>
            <a:r>
              <a:rPr lang="en-US"/>
              <a:t>0</a:t>
            </a:r>
            <a:r>
              <a:rPr lang="en-US"/>
              <a:t>0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s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 </a:t>
            </a:r>
            <a:r>
              <a:rPr lang="en-US"/>
              <a:t>3</a:t>
            </a:r>
            <a:r>
              <a:rPr lang="en-US"/>
              <a:t>:</a:t>
            </a:r>
            <a:r>
              <a:rPr lang="en-US"/>
              <a:t>Purposive</a:t>
            </a:r>
            <a:r>
              <a:rPr lang="en-US"/>
              <a:t> </a:t>
            </a:r>
            <a:r>
              <a:rPr lang="en-US"/>
              <a:t>Sampling</a:t>
            </a:r>
            <a:r>
              <a:rPr lang="en-US"/>
              <a:t>:</a:t>
            </a:r>
            <a:endParaRPr lang="en-US"/>
          </a:p>
        </p:txBody>
      </p:sp>
      <p:sp>
        <p:nvSpPr>
          <p:cNvPr id="1048615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P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ose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k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g</a:t>
            </a:r>
            <a:r>
              <a:rPr lang="en-US"/>
              <a:t>m</a:t>
            </a:r>
            <a:r>
              <a:rPr lang="en-US"/>
              <a:t>ent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selective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j</a:t>
            </a:r>
            <a:r>
              <a:rPr lang="en-US"/>
              <a:t>ec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reflect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group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niqu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that 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j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g</a:t>
            </a:r>
            <a:r>
              <a:rPr lang="en-US"/>
              <a:t>m</a:t>
            </a:r>
            <a:r>
              <a:rPr lang="en-US"/>
              <a:t>ent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cher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uni</a:t>
            </a:r>
            <a:r>
              <a:rPr lang="en-US"/>
              <a:t>ts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4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ection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r>
              <a:rPr lang="en-US"/>
              <a:t>:</a:t>
            </a:r>
            <a:endParaRPr lang="en-US"/>
          </a:p>
        </p:txBody>
      </p:sp>
      <p:sp>
        <p:nvSpPr>
          <p:cNvPr id="104861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tion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riate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idual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rch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5</a:t>
            </a:r>
            <a:r>
              <a:rPr lang="en-US"/>
              <a:t>:</a:t>
            </a:r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sampling</a:t>
            </a:r>
            <a:r>
              <a:rPr lang="en-US"/>
              <a:t>:</a:t>
            </a:r>
            <a:endParaRPr lang="en-US"/>
          </a:p>
        </p:txBody>
      </p:sp>
      <p:sp>
        <p:nvSpPr>
          <p:cNvPr id="1048619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6667" lnSpcReduction="20000"/>
          </a:bodyPr>
          <a:p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wball</a:t>
            </a:r>
            <a:r>
              <a:rPr lang="en-US"/>
              <a:t> sampling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cularly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priate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ulation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terested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de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ulation</a:t>
            </a:r>
            <a:r>
              <a:rPr lang="en-US"/>
              <a:t> </a:t>
            </a:r>
            <a:r>
              <a:rPr lang="en-US"/>
              <a:t>such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r</a:t>
            </a:r>
            <a:r>
              <a:rPr lang="en-US"/>
              <a:t>u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d</a:t>
            </a:r>
            <a:r>
              <a:rPr lang="en-US"/>
              <a:t>ict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ess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eople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individual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S</a:t>
            </a:r>
            <a:r>
              <a:rPr lang="en-US"/>
              <a:t>/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prostitute</a:t>
            </a:r>
            <a:r>
              <a:rPr lang="en-US"/>
              <a:t> </a:t>
            </a:r>
            <a:r>
              <a:rPr lang="en-US"/>
              <a:t>mad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erstand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wball</a:t>
            </a:r>
            <a:r>
              <a:rPr lang="en-US"/>
              <a:t> </a:t>
            </a:r>
            <a:r>
              <a:rPr lang="en-US"/>
              <a:t>sampling</a:t>
            </a:r>
            <a:r>
              <a:rPr lang="en-US"/>
              <a:t>,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te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wball</a:t>
            </a:r>
            <a:r>
              <a:rPr lang="en-US"/>
              <a:t> sampling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age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vantage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this </a:t>
            </a:r>
            <a:r>
              <a:rPr lang="en-US"/>
              <a:t>non-prbability</a:t>
            </a:r>
            <a:r>
              <a:rPr lang="en-US"/>
              <a:t> </a:t>
            </a:r>
            <a:r>
              <a:rPr lang="en-US"/>
              <a:t>sampling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nique</a:t>
            </a:r>
            <a:r>
              <a:rPr lang="en-US"/>
              <a:t>,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tion</a:t>
            </a:r>
            <a:r>
              <a:rPr lang="en-US"/>
              <a:t> </a:t>
            </a:r>
            <a:r>
              <a:rPr lang="en-US"/>
              <a:t>4</a:t>
            </a:r>
            <a:r>
              <a:rPr lang="en-US"/>
              <a:t>: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explain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type</a:t>
            </a:r>
            <a:r>
              <a:rPr lang="en-US"/>
              <a:t>?</a:t>
            </a:r>
            <a:endParaRPr lang="en-US"/>
          </a:p>
        </p:txBody>
      </p:sp>
      <p:sp>
        <p:nvSpPr>
          <p:cNvPr id="1048621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1667" lnSpcReduction="20000"/>
          </a:bodyPr>
          <a:p>
            <a:r>
              <a:rPr lang="en-US"/>
              <a:t>Answer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: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.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that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ered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in the </a:t>
            </a:r>
            <a:r>
              <a:rPr lang="en-US"/>
              <a:t>s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entific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m</a:t>
            </a:r>
            <a:r>
              <a:rPr lang="en-US"/>
              <a:t>unity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ver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yone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somet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es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'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r</a:t>
            </a:r>
            <a:endParaRPr lang="en-US"/>
          </a:p>
          <a:p>
            <a:r>
              <a:rPr lang="en-US"/>
              <a:t>*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  <a:p>
            <a:endParaRPr lang="en-US"/>
          </a:p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tive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ori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ters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can't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ss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r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c</a:t>
            </a:r>
            <a:endParaRPr lang="en-US"/>
          </a:p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tit</a:t>
            </a:r>
            <a:r>
              <a:rPr lang="en-US"/>
              <a:t>ative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rcal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cters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ss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rcal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erature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dren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ily</a:t>
            </a:r>
            <a:endParaRPr lang="en-US"/>
          </a:p>
          <a:p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gorical</a:t>
            </a:r>
            <a:r>
              <a:rPr lang="en-US"/>
              <a:t> </a:t>
            </a:r>
            <a:r>
              <a:rPr lang="en-US"/>
              <a:t>data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two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endParaRPr lang="en-US"/>
          </a:p>
          <a:p>
            <a:r>
              <a:rPr lang="en-US"/>
              <a:t>1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endParaRPr lang="en-US"/>
          </a:p>
          <a:p>
            <a:r>
              <a:rPr lang="en-US"/>
              <a:t>2</a:t>
            </a:r>
            <a:r>
              <a:rPr lang="en-US"/>
              <a:t>: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le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or</a:t>
            </a:r>
            <a:r>
              <a:rPr lang="en-US"/>
              <a:t>ies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ories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er</a:t>
            </a:r>
            <a:r>
              <a:rPr lang="en-US"/>
              <a:t> </a:t>
            </a:r>
            <a:r>
              <a:rPr lang="en-US"/>
              <a:t>can't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ered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ve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other</a:t>
            </a:r>
            <a:r>
              <a:rPr lang="en-US"/>
              <a:t>.</a:t>
            </a:r>
            <a:endParaRPr lang="en-US"/>
          </a:p>
          <a:p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endParaRPr lang="en-US"/>
          </a:p>
          <a:p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es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ided</a:t>
            </a:r>
            <a:r>
              <a:rPr lang="en-US"/>
              <a:t> </a:t>
            </a:r>
            <a:r>
              <a:rPr lang="en-US"/>
              <a:t>into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number</a:t>
            </a:r>
            <a:r>
              <a:rPr lang="en-US"/>
              <a:t> </a:t>
            </a:r>
            <a:r>
              <a:rPr lang="en-US"/>
              <a:t>of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ories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can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ordered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ve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er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g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M</a:t>
            </a:r>
            <a:r>
              <a:rPr lang="en-US"/>
              <a:t>c</a:t>
            </a:r>
            <a:r>
              <a:rPr lang="en-US"/>
              <a:t>q</a:t>
            </a:r>
            <a:r>
              <a:rPr lang="en-US"/>
              <a:t>s</a:t>
            </a:r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lang="en-US"/>
              <a:t>1</a:t>
            </a:r>
            <a:r>
              <a:rPr lang="en-US"/>
              <a:t>:</a:t>
            </a:r>
            <a:r>
              <a:rPr lang="en-US"/>
              <a:t>b</a:t>
            </a:r>
            <a:endParaRPr lang="en-US"/>
          </a:p>
          <a:p>
            <a:r>
              <a:rPr lang="en-US"/>
              <a:t>2</a:t>
            </a:r>
            <a:r>
              <a:rPr lang="en-US"/>
              <a:t>:</a:t>
            </a:r>
            <a:r>
              <a:rPr lang="en-US"/>
              <a:t>d</a:t>
            </a:r>
            <a:endParaRPr lang="en-US"/>
          </a:p>
          <a:p>
            <a:r>
              <a:rPr lang="en-US"/>
              <a:t>3</a:t>
            </a:r>
            <a:r>
              <a:rPr lang="en-US"/>
              <a:t>:</a:t>
            </a:r>
            <a:r>
              <a:rPr lang="en-US"/>
              <a:t>b</a:t>
            </a:r>
            <a:endParaRPr lang="en-US"/>
          </a:p>
          <a:p>
            <a:r>
              <a:rPr lang="en-US"/>
              <a:t>4</a:t>
            </a:r>
            <a:r>
              <a:rPr lang="en-US"/>
              <a:t>:</a:t>
            </a:r>
            <a:r>
              <a:rPr lang="en-US"/>
              <a:t>d</a:t>
            </a:r>
            <a:endParaRPr lang="en-US"/>
          </a:p>
          <a:p>
            <a:r>
              <a:rPr lang="en-US"/>
              <a:t>5</a:t>
            </a:r>
            <a:r>
              <a:rPr lang="en-US"/>
              <a:t>:</a:t>
            </a:r>
            <a:r>
              <a:rPr lang="en-US"/>
              <a:t>c</a:t>
            </a:r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lang="en-US"/>
              <a:t>6</a:t>
            </a:r>
            <a:r>
              <a:rPr lang="en-US"/>
              <a:t>:</a:t>
            </a:r>
            <a:r>
              <a:rPr lang="en-US"/>
              <a:t>c</a:t>
            </a:r>
            <a:endParaRPr lang="en-US"/>
          </a:p>
          <a:p>
            <a:r>
              <a:rPr lang="en-US"/>
              <a:t>7</a:t>
            </a:r>
            <a:r>
              <a:rPr lang="en-US"/>
              <a:t>:</a:t>
            </a:r>
            <a:r>
              <a:rPr lang="en-US"/>
              <a:t>d</a:t>
            </a:r>
            <a:endParaRPr lang="en-US"/>
          </a:p>
          <a:p>
            <a:r>
              <a:rPr lang="en-US"/>
              <a:t>8</a:t>
            </a:r>
            <a:r>
              <a:rPr lang="en-US"/>
              <a:t>:</a:t>
            </a:r>
            <a:r>
              <a:rPr lang="en-US"/>
              <a:t>d</a:t>
            </a:r>
            <a:endParaRPr lang="en-US"/>
          </a:p>
          <a:p>
            <a:r>
              <a:rPr lang="en-US"/>
              <a:t>9</a:t>
            </a:r>
            <a:r>
              <a:rPr lang="en-US"/>
              <a:t>:</a:t>
            </a:r>
            <a:r>
              <a:rPr lang="en-US"/>
              <a:t>b</a:t>
            </a:r>
            <a:r>
              <a:rPr lang="en-US"/>
              <a:t> </a:t>
            </a:r>
            <a:endParaRPr lang="en-US"/>
          </a:p>
          <a:p>
            <a:r>
              <a:rPr lang="en-US"/>
              <a:t>1</a:t>
            </a:r>
            <a:r>
              <a:rPr lang="en-US"/>
              <a:t>0</a:t>
            </a:r>
            <a:r>
              <a:rPr lang="en-US"/>
              <a:t>:</a:t>
            </a:r>
            <a:r>
              <a:rPr lang="en-US"/>
              <a:t>c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82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5000" lnSpcReduction="20000"/>
          </a:bodyPr>
          <a:p>
            <a:r>
              <a:rPr lang="en-US"/>
              <a:t>1</a:t>
            </a:r>
            <a:r>
              <a:rPr lang="en-US"/>
              <a:t>1</a:t>
            </a:r>
            <a:r>
              <a:rPr lang="en-US"/>
              <a:t>:</a:t>
            </a:r>
            <a:r>
              <a:rPr lang="en-US"/>
              <a:t>b</a:t>
            </a:r>
            <a:endParaRPr lang="en-US"/>
          </a:p>
          <a:p>
            <a:r>
              <a:rPr lang="en-US"/>
              <a:t>1</a:t>
            </a:r>
            <a:r>
              <a:rPr lang="en-US"/>
              <a:t>2</a:t>
            </a:r>
            <a:r>
              <a:rPr lang="en-US"/>
              <a:t>:</a:t>
            </a:r>
            <a:r>
              <a:rPr lang="en-US"/>
              <a:t>b</a:t>
            </a:r>
            <a:endParaRPr lang="en-US"/>
          </a:p>
          <a:p>
            <a:r>
              <a:rPr lang="en-US"/>
              <a:t>1</a:t>
            </a:r>
            <a:r>
              <a:rPr lang="en-US"/>
              <a:t>3</a:t>
            </a:r>
            <a:r>
              <a:rPr lang="en-US"/>
              <a:t>:</a:t>
            </a:r>
            <a:r>
              <a:rPr lang="en-US"/>
              <a:t>a</a:t>
            </a:r>
            <a:endParaRPr lang="en-US"/>
          </a:p>
          <a:p>
            <a:r>
              <a:rPr lang="en-US"/>
              <a:t>1</a:t>
            </a:r>
            <a:r>
              <a:rPr lang="en-US"/>
              <a:t>4</a:t>
            </a:r>
            <a:r>
              <a:rPr lang="en-US"/>
              <a:t>:</a:t>
            </a:r>
            <a:r>
              <a:rPr lang="en-US"/>
              <a:t>c</a:t>
            </a:r>
            <a:r>
              <a:rPr lang="en-US"/>
              <a:t> </a:t>
            </a:r>
            <a:endParaRPr lang="en-US"/>
          </a:p>
          <a:p>
            <a:r>
              <a:rPr lang="en-US"/>
              <a:t>1</a:t>
            </a:r>
            <a:r>
              <a:rPr lang="en-US"/>
              <a:t>5</a:t>
            </a:r>
            <a:r>
              <a:rPr lang="en-US"/>
              <a:t>: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tion</a:t>
            </a:r>
            <a:r>
              <a:rPr lang="en-US"/>
              <a:t>2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at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design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ils</a:t>
            </a:r>
            <a:r>
              <a:rPr lang="en-US"/>
              <a:t>?</a:t>
            </a:r>
            <a:r>
              <a:rPr lang="en-US"/>
              <a:t> </a:t>
            </a:r>
            <a:endParaRPr lang="en-US"/>
          </a:p>
        </p:txBody>
      </p:sp>
      <p:sp>
        <p:nvSpPr>
          <p:cNvPr id="1048597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An</a:t>
            </a:r>
            <a:r>
              <a:rPr lang="en-US"/>
              <a:t>s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ort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ortant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arch</a:t>
            </a:r>
            <a:r>
              <a:rPr lang="en-US"/>
              <a:t> </a:t>
            </a:r>
            <a:r>
              <a:rPr lang="en-US"/>
              <a:t>design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Latin </a:t>
            </a:r>
            <a:r>
              <a:rPr lang="en-US"/>
              <a:t>w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_</a:t>
            </a:r>
            <a:r>
              <a:rPr lang="en-US"/>
              <a:t> </a:t>
            </a:r>
            <a:r>
              <a:rPr lang="en-US"/>
              <a:t>"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rs</a:t>
            </a:r>
            <a:r>
              <a:rPr lang="en-US"/>
              <a:t>"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599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1667" lnSpcReduction="20000"/>
          </a:bodyPr>
          <a:p>
            <a:r>
              <a:rPr lang="en-US"/>
              <a:t>.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-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ion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.</a:t>
            </a:r>
            <a:endParaRPr lang="en-US"/>
          </a:p>
          <a:p>
            <a:r>
              <a:rPr lang="en-US"/>
              <a:t>.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ople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have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.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:</a:t>
            </a:r>
            <a:endParaRPr lang="en-US"/>
          </a:p>
        </p:txBody>
      </p:sp>
      <p:sp>
        <p:nvSpPr>
          <p:cNvPr id="1048601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ive</a:t>
            </a:r>
            <a:r>
              <a:rPr lang="en-US"/>
              <a:t> </a:t>
            </a:r>
            <a:r>
              <a:rPr lang="en-US"/>
              <a:t>COHORT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ital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s</a:t>
            </a:r>
            <a:endParaRPr lang="en-US"/>
          </a:p>
          <a:p>
            <a:r>
              <a:rPr lang="en-US"/>
              <a:t>Retrospective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dy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urred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r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"/>
          <p:cNvSpPr>
            <a:spLocks noGrp="1"/>
          </p:cNvSpPr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1048603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ion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ective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ective</a:t>
            </a:r>
            <a:r>
              <a:rPr lang="en-US"/>
              <a:t> </a:t>
            </a:r>
            <a:r>
              <a:rPr lang="en-US"/>
              <a:t>:</a:t>
            </a:r>
            <a:r>
              <a:rPr lang="en-US"/>
              <a:t> </a:t>
            </a:r>
            <a:endParaRPr lang="en-US"/>
          </a:p>
          <a:p>
            <a:r>
              <a:rPr lang="en-US"/>
              <a:t>E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tion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apy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k</a:t>
            </a:r>
            <a:r>
              <a:rPr lang="en-US"/>
              <a:t>y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ome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u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mia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ic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ective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rt</a:t>
            </a:r>
            <a:r>
              <a:rPr lang="en-US"/>
              <a:t>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gn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il</a:t>
            </a:r>
            <a:r>
              <a:rPr lang="en-US"/>
              <a:t>.</a:t>
            </a:r>
            <a:r>
              <a:rPr lang="en-US"/>
              <a:t>.</a:t>
            </a:r>
            <a:endParaRPr lang="en-US"/>
          </a:p>
        </p:txBody>
      </p:sp>
      <p:sp>
        <p:nvSpPr>
          <p:cNvPr id="1048605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3333" lnSpcReduction="20000"/>
          </a:bodyPr>
          <a:p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inition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study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COHORT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b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quent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us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v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uation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p</a:t>
            </a:r>
            <a:r>
              <a:rPr lang="en-US"/>
              <a:t>ect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se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t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u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mine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ial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pation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sure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cte</a:t>
            </a:r>
            <a:r>
              <a:rPr lang="en-US"/>
              <a:t>ristics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k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or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o</a:t>
            </a:r>
            <a:r>
              <a:rPr lang="en-US"/>
              <a:t>c</a:t>
            </a:r>
            <a:r>
              <a:rPr lang="en-US"/>
              <a:t>iate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tion</a:t>
            </a:r>
            <a:r>
              <a:rPr lang="en-US"/>
              <a:t> </a:t>
            </a:r>
            <a:r>
              <a:rPr lang="en-US"/>
              <a:t>3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ain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p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of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-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i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ng</a:t>
            </a:r>
            <a:r>
              <a:rPr lang="en-US"/>
              <a:t>?</a:t>
            </a:r>
            <a:endParaRPr lang="en-US"/>
          </a:p>
        </p:txBody>
      </p:sp>
      <p:sp>
        <p:nvSpPr>
          <p:cNvPr id="1048607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3333" lnSpcReduction="20000"/>
          </a:bodyPr>
          <a:p>
            <a:r>
              <a:rPr lang="en-US"/>
              <a:t>Ans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: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arch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eople</a:t>
            </a:r>
            <a:r>
              <a:rPr lang="en-US"/>
              <a:t> </a:t>
            </a:r>
            <a:r>
              <a:rPr lang="en-US"/>
              <a:t>,</a:t>
            </a:r>
            <a:r>
              <a:rPr lang="en-US"/>
              <a:t> objec</a:t>
            </a:r>
            <a:r>
              <a:rPr lang="en-US"/>
              <a:t>t</a:t>
            </a:r>
            <a:r>
              <a:rPr lang="en-US"/>
              <a:t>s</a:t>
            </a:r>
            <a:r>
              <a:rPr lang="en-US"/>
              <a:t>,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that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k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larger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ation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ents</a:t>
            </a:r>
            <a:r>
              <a:rPr lang="en-US"/>
              <a:t>.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l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sent</a:t>
            </a:r>
            <a:r>
              <a:rPr lang="en-US"/>
              <a:t>a</a:t>
            </a:r>
            <a:r>
              <a:rPr lang="en-US"/>
              <a:t>tive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ulation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s</a:t>
            </a:r>
            <a:r>
              <a:rPr lang="en-US"/>
              <a:t>ure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era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ing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arch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ulation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o</a:t>
            </a:r>
            <a:r>
              <a:rPr lang="en-US"/>
              <a:t>l</a:t>
            </a:r>
            <a:r>
              <a:rPr lang="en-US"/>
              <a:t>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Types </a:t>
            </a:r>
            <a:r>
              <a:rPr lang="en-US"/>
              <a:t>of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probability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endParaRPr lang="en-US"/>
          </a:p>
        </p:txBody>
      </p:sp>
      <p:sp>
        <p:nvSpPr>
          <p:cNvPr id="1048609" name="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5833" lnSpcReduction="20000"/>
          </a:bodyPr>
          <a:p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types </a:t>
            </a:r>
            <a:r>
              <a:rPr lang="en-US"/>
              <a:t>o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bility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h</a:t>
            </a:r>
            <a:r>
              <a:rPr lang="en-US"/>
              <a:t>ni</a:t>
            </a:r>
            <a:r>
              <a:rPr lang="en-US"/>
              <a:t>q</a:t>
            </a:r>
            <a:r>
              <a:rPr lang="en-US"/>
              <a:t>ue</a:t>
            </a:r>
            <a:r>
              <a:rPr lang="en-US"/>
              <a:t> </a:t>
            </a:r>
            <a:r>
              <a:rPr lang="en-US"/>
              <a:t>that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o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ation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uate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masters </a:t>
            </a:r>
            <a:r>
              <a:rPr lang="en-US"/>
              <a:t>leve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.</a:t>
            </a:r>
            <a:endParaRPr lang="en-US"/>
          </a:p>
          <a:p>
            <a:r>
              <a:rPr lang="en-US"/>
              <a:t>Q</a:t>
            </a:r>
            <a:r>
              <a:rPr lang="en-US"/>
              <a:t>u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endParaRPr lang="en-US"/>
          </a:p>
          <a:p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nce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ling</a:t>
            </a:r>
            <a:endParaRPr lang="en-US"/>
          </a:p>
          <a:p>
            <a:r>
              <a:rPr lang="en-US"/>
              <a:t>P</a:t>
            </a:r>
            <a:r>
              <a:rPr lang="en-US"/>
              <a:t>u</a:t>
            </a:r>
            <a:r>
              <a:rPr lang="en-US"/>
              <a:t>r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i</a:t>
            </a:r>
            <a:r>
              <a:rPr lang="en-US"/>
              <a:t>v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endParaRPr lang="en-US"/>
          </a:p>
          <a:p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f</a:t>
            </a:r>
            <a:r>
              <a:rPr lang="en-US"/>
              <a:t>-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c</a:t>
            </a:r>
            <a:r>
              <a:rPr lang="en-US"/>
              <a:t>t</a:t>
            </a:r>
            <a:r>
              <a:rPr lang="en-US"/>
              <a:t>ion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endParaRPr lang="en-US"/>
          </a:p>
          <a:p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endParaRPr lang="en-US"/>
          </a:p>
          <a:p>
            <a:r>
              <a:rPr lang="en-US"/>
              <a:t>S</a:t>
            </a:r>
            <a:r>
              <a:rPr lang="en-US"/>
              <a:t>n</a:t>
            </a:r>
            <a:r>
              <a:rPr lang="en-US"/>
              <a:t>o</a:t>
            </a:r>
            <a:r>
              <a:rPr lang="en-US"/>
              <a:t>w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ing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en-US"/>
              <a:t>1</a:t>
            </a:r>
            <a:r>
              <a:rPr lang="en-US"/>
              <a:t>: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ling</a:t>
            </a:r>
            <a:r>
              <a:rPr lang="en-US"/>
              <a:t>:</a:t>
            </a:r>
            <a:endParaRPr lang="en-US"/>
          </a:p>
        </p:txBody>
      </p:sp>
      <p:sp>
        <p:nvSpPr>
          <p:cNvPr id="1048611" name=""/>
          <p:cNvSpPr>
            <a:spLocks noGrp="1"/>
          </p:cNvSpPr>
          <p:nvPr>
            <p:ph type="subTitle" idx="1"/>
          </p:nvPr>
        </p:nvSpPr>
        <p:spPr>
          <a:xfrm>
            <a:off x="1143000" y="3523379"/>
            <a:ext cx="6858000" cy="1734419"/>
          </a:xfrm>
        </p:spPr>
        <p:txBody>
          <a:bodyPr>
            <a:normAutofit fontScale="91667" lnSpcReduction="20000"/>
          </a:bodyPr>
          <a:p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tion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 </a:t>
            </a:r>
            <a:r>
              <a:rPr lang="en-US"/>
              <a:t>q</a:t>
            </a:r>
            <a:r>
              <a:rPr lang="en-US"/>
              <a:t>u</a:t>
            </a:r>
            <a:r>
              <a:rPr lang="en-US"/>
              <a:t>o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Sampling</a:t>
            </a:r>
            <a:r>
              <a:rPr lang="en-US"/>
              <a:t>,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i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p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g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u</a:t>
            </a:r>
            <a:r>
              <a:rPr lang="en-US"/>
              <a:t>p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g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ed</a:t>
            </a:r>
            <a:r>
              <a:rPr lang="en-US"/>
              <a:t> </a:t>
            </a:r>
            <a:r>
              <a:rPr lang="en-US"/>
              <a:t>(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.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v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nt</a:t>
            </a:r>
            <a:r>
              <a:rPr lang="en-US"/>
              <a:t>)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r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t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p</a:t>
            </a:r>
            <a:r>
              <a:rPr lang="en-US"/>
              <a:t>o</a:t>
            </a:r>
            <a:r>
              <a:rPr lang="en-US"/>
              <a:t>p</a:t>
            </a:r>
            <a:r>
              <a:rPr lang="en-US"/>
              <a:t>ulation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g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ed</a:t>
            </a:r>
            <a:r>
              <a:rPr lang="en-US"/>
              <a:t> </a:t>
            </a:r>
            <a:r>
              <a:rPr lang="en-US"/>
              <a:t>.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 </a:t>
            </a:r>
            <a:r>
              <a:rPr lang="en-US"/>
              <a:t>w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x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h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f</a:t>
            </a:r>
            <a:r>
              <a:rPr lang="en-US"/>
              <a:t>f</a:t>
            </a:r>
            <a:r>
              <a:rPr lang="en-US"/>
              <a:t>erence</a:t>
            </a:r>
            <a:r>
              <a:rPr lang="en-US"/>
              <a:t> 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n</a:t>
            </a:r>
            <a:r>
              <a:rPr lang="en-US"/>
              <a:t>d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e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u</a:t>
            </a:r>
            <a:r>
              <a:rPr lang="en-US"/>
              <a:t>dent</a:t>
            </a:r>
            <a:r>
              <a:rPr lang="en-US"/>
              <a:t> </a:t>
            </a:r>
            <a:r>
              <a:rPr lang="en-US"/>
              <a:t>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vivo 1901</dc:creator>
  <dcterms:created xsi:type="dcterms:W3CDTF">2015-05-11T03:30:45Z</dcterms:created>
  <dcterms:modified xsi:type="dcterms:W3CDTF">2020-04-13T08:42:49Z</dcterms:modified>
</cp:coreProperties>
</file>