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2" r:id="rId3"/>
    <p:sldId id="273" r:id="rId4"/>
    <p:sldId id="274" r:id="rId5"/>
    <p:sldId id="277" r:id="rId6"/>
    <p:sldId id="276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F7FF2-3C49-43D1-986A-274C0C7DE54D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5E525-2043-4BF1-A77A-CE7E9222C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0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5E525-2043-4BF1-A77A-CE7E9222C4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6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2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5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6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1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9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1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5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7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2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3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9B80-F453-44BC-AF54-F24D172EFE8B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03A8-C1F6-492F-895D-084A76412F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5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Pictures\slides\ideological-rationale-1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1"/>
            <a:ext cx="7666771" cy="57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0" y="228600"/>
            <a:ext cx="8524580" cy="640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5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617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0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</a:t>
            </a:r>
            <a:endParaRPr lang="en-US" dirty="0"/>
          </a:p>
        </p:txBody>
      </p:sp>
      <p:pic>
        <p:nvPicPr>
          <p:cNvPr id="6146" name="Picture 2" descr="C:\Users\HP\Pictures\slides\ideological-rationale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57617" cy="6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281736" cy="621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1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HP\Pictures\slides\ideological-rationale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59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HP\Pictures\slides\ideological-rationale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15298" cy="59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HP\Pictures\slides\ideological-rationale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53135" cy="6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2" y="457200"/>
            <a:ext cx="7822988" cy="587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8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606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4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1802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HP\Pictures\slides\lecture1-muslim-rule-in-subcontinent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1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24800" cy="59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1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016792" cy="60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604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58200" cy="635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17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304799"/>
            <a:ext cx="8305800" cy="623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11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4" y="228600"/>
            <a:ext cx="8423996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059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686800" cy="65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71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8763000" cy="657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782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7"/>
            <a:ext cx="8153400" cy="612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025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1"/>
            <a:ext cx="8479358" cy="63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966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8" y="304800"/>
            <a:ext cx="8428452" cy="632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54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98968" cy="638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9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42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" y="228598"/>
            <a:ext cx="8333509" cy="625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7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2399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844146" cy="588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2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HP\Pictures\slides\ideological-rationale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4" y="443345"/>
            <a:ext cx="7844466" cy="58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092673" cy="607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85332"/>
            <a:ext cx="8449927" cy="634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4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</Words>
  <Application>Microsoft Office PowerPoint</Application>
  <PresentationFormat>On-screen Show (4:3)</PresentationFormat>
  <Paragraphs>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</cp:revision>
  <dcterms:created xsi:type="dcterms:W3CDTF">2020-10-14T07:01:31Z</dcterms:created>
  <dcterms:modified xsi:type="dcterms:W3CDTF">2020-10-21T15:41:29Z</dcterms:modified>
</cp:coreProperties>
</file>