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adnaa</dc:creator>
  <cp:lastModifiedBy>adnaa</cp:lastModifiedBy>
  <cp:revision>7</cp:revision>
  <dcterms:created xsi:type="dcterms:W3CDTF">2020-04-17T16:50:28Z</dcterms:created>
  <dcterms:modified xsi:type="dcterms:W3CDTF">2020-04-24T11:28:05Z</dcterms:modified>
</cp:coreProperties>
</file>