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60" r:id="rId1"/>
  </p:sldMasterIdLst>
  <p:notesMasterIdLst>
    <p:notesMasterId r:id="rId2"/>
  </p:notesMasterIdLst>
  <p:sldIdLst>
    <p:sldId id="266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tableStyles" Target="tableStyles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7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7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7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7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645535" y="0"/>
            <a:ext cx="3852929" cy="6858000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640169" y="0"/>
            <a:ext cx="3863662" cy="6858000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675049" y="0"/>
            <a:ext cx="3793901" cy="6858000"/>
          </a:xfrm>
          <a:prstGeom prst="rect"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645535" y="0"/>
            <a:ext cx="3852929" cy="6858000"/>
          </a:xfrm>
          <a:prstGeom prst="rect"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6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568727" y="0"/>
            <a:ext cx="4006545" cy="6858000"/>
          </a:xfrm>
          <a:prstGeom prst="rect"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7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618394" y="0"/>
            <a:ext cx="3907212" cy="6858000"/>
          </a:xfrm>
          <a:prstGeom prst="rect"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8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677241" y="0"/>
            <a:ext cx="3789518" cy="6858000"/>
          </a:xfrm>
          <a:prstGeom prst="rect"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9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559873" y="0"/>
            <a:ext cx="4024254" cy="6858000"/>
          </a:xfrm>
          <a:prstGeom prst="rect"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0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632227" y="0"/>
            <a:ext cx="3879545" cy="685800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LDN-L21</dc:creator>
  <dcterms:created xsi:type="dcterms:W3CDTF">2015-05-11T23:30:45Z</dcterms:created>
  <dcterms:modified xsi:type="dcterms:W3CDTF">2020-06-23T12:23:00Z</dcterms:modified>
</cp:coreProperties>
</file>