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7" name=""/>
        <p:cNvGrpSpPr/>
        <p:nvPr/>
      </p:nvGrpSpPr>
      <p:grpSpPr>
        <a:xfrm>
          <a:off x="0" y="0"/>
          <a:ext cx="0" cy="0"/>
          <a:chOff x="0" y="0"/>
          <a:chExt cx="0" cy="0"/>
        </a:xfrm>
      </p:grpSpPr>
      <p:sp>
        <p:nvSpPr>
          <p:cNvPr id="104864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0"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1" name=""/>
        <p:cNvGrpSpPr/>
        <p:nvPr/>
      </p:nvGrpSpPr>
      <p:grpSpPr>
        <a:xfrm>
          <a:off x="0" y="0"/>
          <a:ext cx="0" cy="0"/>
          <a:chOff x="0" y="0"/>
          <a:chExt cx="0" cy="0"/>
        </a:xfrm>
      </p:grpSpPr>
      <p:sp>
        <p:nvSpPr>
          <p:cNvPr id="1048612" name="Title 1"/>
          <p:cNvSpPr>
            <a:spLocks noGrp="1"/>
          </p:cNvSpPr>
          <p:nvPr>
            <p:ph type="title"/>
          </p:nvPr>
        </p:nvSpPr>
        <p:spPr/>
        <p:txBody>
          <a:bodyPr/>
          <a:p>
            <a:r>
              <a:rPr altLang="zh-CN" lang="en-US" smtClean="0"/>
              <a:t>Click to edit Master title style</a:t>
            </a:r>
            <a:endParaRPr dirty="0" lang="en-US"/>
          </a:p>
        </p:txBody>
      </p:sp>
      <p:sp>
        <p:nvSpPr>
          <p:cNvPr id="1048613"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5" name="Footer Placeholder 4"/>
          <p:cNvSpPr>
            <a:spLocks noGrp="1"/>
          </p:cNvSpPr>
          <p:nvPr>
            <p:ph type="ftr" sz="quarter" idx="11"/>
          </p:nvPr>
        </p:nvSpPr>
        <p:spPr/>
        <p:txBody>
          <a:bodyPr/>
          <a:p>
            <a:endParaRPr altLang="en-US" lang="zh-CN"/>
          </a:p>
        </p:txBody>
      </p:sp>
      <p:sp>
        <p:nvSpPr>
          <p:cNvPr id="104861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8" name=""/>
        <p:cNvGrpSpPr/>
        <p:nvPr/>
      </p:nvGrpSpPr>
      <p:grpSpPr>
        <a:xfrm>
          <a:off x="0" y="0"/>
          <a:ext cx="0" cy="0"/>
          <a:chOff x="0" y="0"/>
          <a:chExt cx="0" cy="0"/>
        </a:xfrm>
      </p:grpSpPr>
      <p:sp>
        <p:nvSpPr>
          <p:cNvPr id="1048596"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7"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9" name="Footer Placeholder 4"/>
          <p:cNvSpPr>
            <a:spLocks noGrp="1"/>
          </p:cNvSpPr>
          <p:nvPr>
            <p:ph type="ftr" sz="quarter" idx="11"/>
          </p:nvPr>
        </p:nvSpPr>
        <p:spPr/>
        <p:txBody>
          <a:bodyPr/>
          <a:p>
            <a:endParaRPr altLang="en-US" lang="zh-CN"/>
          </a:p>
        </p:txBody>
      </p:sp>
      <p:sp>
        <p:nvSpPr>
          <p:cNvPr id="104860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9" name=""/>
        <p:cNvGrpSpPr/>
        <p:nvPr/>
      </p:nvGrpSpPr>
      <p:grpSpPr>
        <a:xfrm>
          <a:off x="0" y="0"/>
          <a:ext cx="0" cy="0"/>
          <a:chOff x="0" y="0"/>
          <a:chExt cx="0" cy="0"/>
        </a:xfrm>
      </p:grpSpPr>
      <p:sp>
        <p:nvSpPr>
          <p:cNvPr id="1048601" name="Title 1"/>
          <p:cNvSpPr>
            <a:spLocks noGrp="1"/>
          </p:cNvSpPr>
          <p:nvPr>
            <p:ph type="title"/>
          </p:nvPr>
        </p:nvSpPr>
        <p:spPr/>
        <p:txBody>
          <a:bodyPr/>
          <a:p>
            <a:r>
              <a:rPr altLang="zh-CN" lang="en-US" smtClean="0"/>
              <a:t>Click to edit Master title style</a:t>
            </a:r>
            <a:endParaRPr dirty="0" lang="en-US"/>
          </a:p>
        </p:txBody>
      </p:sp>
      <p:sp>
        <p:nvSpPr>
          <p:cNvPr id="1048602"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4" name="Footer Placeholder 4"/>
          <p:cNvSpPr>
            <a:spLocks noGrp="1"/>
          </p:cNvSpPr>
          <p:nvPr>
            <p:ph type="ftr" sz="quarter" idx="11"/>
          </p:nvPr>
        </p:nvSpPr>
        <p:spPr/>
        <p:txBody>
          <a:bodyPr/>
          <a:p>
            <a:endParaRPr altLang="en-US" lang="zh-CN"/>
          </a:p>
        </p:txBody>
      </p:sp>
      <p:sp>
        <p:nvSpPr>
          <p:cNvPr id="104860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2" name=""/>
        <p:cNvGrpSpPr/>
        <p:nvPr/>
      </p:nvGrpSpPr>
      <p:grpSpPr>
        <a:xfrm>
          <a:off x="0" y="0"/>
          <a:ext cx="0" cy="0"/>
          <a:chOff x="0" y="0"/>
          <a:chExt cx="0" cy="0"/>
        </a:xfrm>
      </p:grpSpPr>
      <p:sp>
        <p:nvSpPr>
          <p:cNvPr id="1048617"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8"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0" name="Footer Placeholder 4"/>
          <p:cNvSpPr>
            <a:spLocks noGrp="1"/>
          </p:cNvSpPr>
          <p:nvPr>
            <p:ph type="ftr" sz="quarter" idx="11"/>
          </p:nvPr>
        </p:nvSpPr>
        <p:spPr/>
        <p:txBody>
          <a:bodyPr/>
          <a:p>
            <a:endParaRPr altLang="en-US" lang="zh-CN"/>
          </a:p>
        </p:txBody>
      </p:sp>
      <p:sp>
        <p:nvSpPr>
          <p:cNvPr id="104862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3" name=""/>
        <p:cNvGrpSpPr/>
        <p:nvPr/>
      </p:nvGrpSpPr>
      <p:grpSpPr>
        <a:xfrm>
          <a:off x="0" y="0"/>
          <a:ext cx="0" cy="0"/>
          <a:chOff x="0" y="0"/>
          <a:chExt cx="0" cy="0"/>
        </a:xfrm>
      </p:grpSpPr>
      <p:sp>
        <p:nvSpPr>
          <p:cNvPr id="1048622" name="Title 1"/>
          <p:cNvSpPr>
            <a:spLocks noGrp="1"/>
          </p:cNvSpPr>
          <p:nvPr>
            <p:ph type="title"/>
          </p:nvPr>
        </p:nvSpPr>
        <p:spPr/>
        <p:txBody>
          <a:bodyPr/>
          <a:p>
            <a:r>
              <a:rPr altLang="zh-CN" lang="en-US" smtClean="0"/>
              <a:t>Click to edit Master title style</a:t>
            </a:r>
            <a:endParaRPr dirty="0" lang="en-US"/>
          </a:p>
        </p:txBody>
      </p:sp>
      <p:sp>
        <p:nvSpPr>
          <p:cNvPr id="1048623"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4"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6" name="Footer Placeholder 5"/>
          <p:cNvSpPr>
            <a:spLocks noGrp="1"/>
          </p:cNvSpPr>
          <p:nvPr>
            <p:ph type="ftr" sz="quarter" idx="11"/>
          </p:nvPr>
        </p:nvSpPr>
        <p:spPr/>
        <p:txBody>
          <a:bodyPr/>
          <a:p>
            <a:endParaRPr altLang="en-US" lang="zh-CN"/>
          </a:p>
        </p:txBody>
      </p:sp>
      <p:sp>
        <p:nvSpPr>
          <p:cNvPr id="104862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4" name=""/>
        <p:cNvGrpSpPr/>
        <p:nvPr/>
      </p:nvGrpSpPr>
      <p:grpSpPr>
        <a:xfrm>
          <a:off x="0" y="0"/>
          <a:ext cx="0" cy="0"/>
          <a:chOff x="0" y="0"/>
          <a:chExt cx="0" cy="0"/>
        </a:xfrm>
      </p:grpSpPr>
      <p:sp>
        <p:nvSpPr>
          <p:cNvPr id="1048628"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9"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0"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1"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2"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3"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4" name="Footer Placeholder 7"/>
          <p:cNvSpPr>
            <a:spLocks noGrp="1"/>
          </p:cNvSpPr>
          <p:nvPr>
            <p:ph type="ftr" sz="quarter" idx="11"/>
          </p:nvPr>
        </p:nvSpPr>
        <p:spPr/>
        <p:txBody>
          <a:bodyPr/>
          <a:p>
            <a:endParaRPr altLang="en-US" lang="zh-CN"/>
          </a:p>
        </p:txBody>
      </p:sp>
      <p:sp>
        <p:nvSpPr>
          <p:cNvPr id="1048635"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7" name=""/>
        <p:cNvGrpSpPr/>
        <p:nvPr/>
      </p:nvGrpSpPr>
      <p:grpSpPr>
        <a:xfrm>
          <a:off x="0" y="0"/>
          <a:ext cx="0" cy="0"/>
          <a:chOff x="0" y="0"/>
          <a:chExt cx="0" cy="0"/>
        </a:xfrm>
      </p:grpSpPr>
      <p:sp>
        <p:nvSpPr>
          <p:cNvPr id="1048592" name="Title 1"/>
          <p:cNvSpPr>
            <a:spLocks noGrp="1"/>
          </p:cNvSpPr>
          <p:nvPr>
            <p:ph type="title"/>
          </p:nvPr>
        </p:nvSpPr>
        <p:spPr/>
        <p:txBody>
          <a:bodyPr/>
          <a:p>
            <a:r>
              <a:rPr altLang="zh-CN" lang="en-US" smtClean="0"/>
              <a:t>Click to edit Master title style</a:t>
            </a:r>
            <a:endParaRPr dirty="0" lang="en-US"/>
          </a:p>
        </p:txBody>
      </p:sp>
      <p:sp>
        <p:nvSpPr>
          <p:cNvPr id="1048593"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4" name="Footer Placeholder 3"/>
          <p:cNvSpPr>
            <a:spLocks noGrp="1"/>
          </p:cNvSpPr>
          <p:nvPr>
            <p:ph type="ftr" sz="quarter" idx="11"/>
          </p:nvPr>
        </p:nvSpPr>
        <p:spPr/>
        <p:txBody>
          <a:bodyPr/>
          <a:p>
            <a:endParaRPr altLang="en-US" lang="zh-CN"/>
          </a:p>
        </p:txBody>
      </p:sp>
      <p:sp>
        <p:nvSpPr>
          <p:cNvPr id="1048595"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5" name=""/>
        <p:cNvGrpSpPr/>
        <p:nvPr/>
      </p:nvGrpSpPr>
      <p:grpSpPr>
        <a:xfrm>
          <a:off x="0" y="0"/>
          <a:ext cx="0" cy="0"/>
          <a:chOff x="0" y="0"/>
          <a:chExt cx="0" cy="0"/>
        </a:xfrm>
      </p:grpSpPr>
      <p:sp>
        <p:nvSpPr>
          <p:cNvPr id="1048636"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7" name="Footer Placeholder 2"/>
          <p:cNvSpPr>
            <a:spLocks noGrp="1"/>
          </p:cNvSpPr>
          <p:nvPr>
            <p:ph type="ftr" sz="quarter" idx="11"/>
          </p:nvPr>
        </p:nvSpPr>
        <p:spPr/>
        <p:txBody>
          <a:bodyPr/>
          <a:p>
            <a:endParaRPr altLang="en-US" lang="zh-CN"/>
          </a:p>
        </p:txBody>
      </p:sp>
      <p:sp>
        <p:nvSpPr>
          <p:cNvPr id="1048638"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6" name=""/>
        <p:cNvGrpSpPr/>
        <p:nvPr/>
      </p:nvGrpSpPr>
      <p:grpSpPr>
        <a:xfrm>
          <a:off x="0" y="0"/>
          <a:ext cx="0" cy="0"/>
          <a:chOff x="0" y="0"/>
          <a:chExt cx="0" cy="0"/>
        </a:xfrm>
      </p:grpSpPr>
      <p:sp>
        <p:nvSpPr>
          <p:cNvPr id="104863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0"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3" name="Footer Placeholder 5"/>
          <p:cNvSpPr>
            <a:spLocks noGrp="1"/>
          </p:cNvSpPr>
          <p:nvPr>
            <p:ph type="ftr" sz="quarter" idx="11"/>
          </p:nvPr>
        </p:nvSpPr>
        <p:spPr/>
        <p:txBody>
          <a:bodyPr/>
          <a:p>
            <a:endParaRPr altLang="en-US" lang="zh-CN"/>
          </a:p>
        </p:txBody>
      </p:sp>
      <p:sp>
        <p:nvSpPr>
          <p:cNvPr id="104864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0" name=""/>
        <p:cNvGrpSpPr/>
        <p:nvPr/>
      </p:nvGrpSpPr>
      <p:grpSpPr>
        <a:xfrm>
          <a:off x="0" y="0"/>
          <a:ext cx="0" cy="0"/>
          <a:chOff x="0" y="0"/>
          <a:chExt cx="0" cy="0"/>
        </a:xfrm>
      </p:grpSpPr>
      <p:sp>
        <p:nvSpPr>
          <p:cNvPr id="1048606"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7"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8"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9"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0" name="Footer Placeholder 5"/>
          <p:cNvSpPr>
            <a:spLocks noGrp="1"/>
          </p:cNvSpPr>
          <p:nvPr>
            <p:ph type="ftr" sz="quarter" idx="11"/>
          </p:nvPr>
        </p:nvSpPr>
        <p:spPr/>
        <p:txBody>
          <a:bodyPr/>
          <a:p>
            <a:endParaRPr altLang="en-US" lang="zh-CN"/>
          </a:p>
        </p:txBody>
      </p:sp>
      <p:sp>
        <p:nvSpPr>
          <p:cNvPr id="1048611"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6" name="Title 1"/>
          <p:cNvSpPr>
            <a:spLocks noGrp="1"/>
          </p:cNvSpPr>
          <p:nvPr>
            <p:ph type="ctrTitle"/>
          </p:nvPr>
        </p:nvSpPr>
        <p:spPr>
          <a:xfrm>
            <a:off x="685800" y="91121"/>
            <a:ext cx="7772400" cy="5793197"/>
          </a:xfrm>
        </p:spPr>
        <p:txBody>
          <a:bodyPr>
            <a:normAutofit/>
          </a:bodyPr>
          <a:p>
            <a:r>
              <a:rPr altLang="zh-CN" b="1" sz="6222" i="1" lang="en-US" u="none"/>
              <a:t>Zaifullah</a:t>
            </a:r>
            <a:r>
              <a:rPr altLang="zh-CN" b="1" sz="6222" i="1" lang="en-US" u="none"/>
              <a:t> </a:t>
            </a:r>
            <a:r>
              <a:rPr altLang="zh-CN" b="1" sz="6222" i="1" lang="en-US" u="none"/>
              <a:t>Khan</a:t>
            </a:r>
            <a:br>
              <a:rPr altLang="zh-CN" b="1" sz="6222" i="1" lang="en-US" u="none"/>
            </a:br>
            <a:r>
              <a:rPr altLang="zh-CN" b="1" sz="6222" i="1" lang="en-US" u="none"/>
              <a:t>I</a:t>
            </a:r>
            <a:r>
              <a:rPr altLang="zh-CN" b="1" sz="6222" i="1" lang="en-US" u="none"/>
              <a:t>D</a:t>
            </a:r>
            <a:r>
              <a:rPr altLang="zh-CN" b="1" sz="6222" i="1" lang="en-US" u="none"/>
              <a:t> </a:t>
            </a:r>
            <a:r>
              <a:rPr altLang="zh-CN" b="1" sz="6222" i="1" lang="en-US" u="none"/>
              <a:t>1</a:t>
            </a:r>
            <a:r>
              <a:rPr altLang="zh-CN" b="1" sz="6222" i="1" lang="en-US" u="none"/>
              <a:t>6</a:t>
            </a:r>
            <a:r>
              <a:rPr altLang="zh-CN" b="1" sz="6222" i="1" lang="en-US" u="none"/>
              <a:t>4</a:t>
            </a:r>
            <a:r>
              <a:rPr altLang="zh-CN" b="1" sz="6222" i="1" lang="en-US" u="none"/>
              <a:t>9</a:t>
            </a:r>
            <a:r>
              <a:rPr altLang="zh-CN" b="1" sz="6222" i="1" lang="en-US" u="none"/>
              <a:t>1</a:t>
            </a:r>
            <a:br>
              <a:rPr altLang="zh-CN" b="1" sz="6222" i="1" lang="en-US" u="none"/>
            </a:br>
            <a:r>
              <a:rPr altLang="zh-CN" b="1" sz="6222" i="1" lang="en-US" u="none"/>
              <a:t>B</a:t>
            </a:r>
            <a:r>
              <a:rPr altLang="zh-CN" b="1" sz="6222" i="1" lang="en-US" u="none"/>
              <a:t>s</a:t>
            </a:r>
            <a:r>
              <a:rPr altLang="zh-CN" b="1" sz="6222" i="1" lang="en-US" u="none"/>
              <a:t> </a:t>
            </a:r>
            <a:r>
              <a:rPr altLang="zh-CN" b="1" sz="6222" i="1" lang="en-US" u="none"/>
              <a:t>D</a:t>
            </a:r>
            <a:r>
              <a:rPr altLang="zh-CN" b="1" sz="6222" i="1" lang="en-US" u="none"/>
              <a:t>e</a:t>
            </a:r>
            <a:r>
              <a:rPr altLang="zh-CN" b="1" sz="6222" i="1" lang="en-US" u="none"/>
              <a:t>n</a:t>
            </a:r>
            <a:r>
              <a:rPr altLang="zh-CN" b="1" sz="6222" i="1" lang="en-US" u="none"/>
              <a:t>t</a:t>
            </a:r>
            <a:r>
              <a:rPr altLang="zh-CN" b="1" sz="6222" i="1" lang="en-US" u="none"/>
              <a:t>a</a:t>
            </a:r>
            <a:r>
              <a:rPr altLang="zh-CN" b="1" sz="6222" i="1" lang="en-US" u="none"/>
              <a:t>l</a:t>
            </a:r>
            <a:br>
              <a:rPr altLang="zh-CN" b="1" sz="6222" i="1" lang="en-US" u="none"/>
            </a:br>
            <a:r>
              <a:rPr altLang="zh-CN" b="1" sz="6222" i="1" lang="en-US" u="none"/>
              <a:t>2</a:t>
            </a:r>
            <a:r>
              <a:rPr altLang="zh-CN" b="1" sz="6222" i="1" lang="en-US" u="none"/>
              <a:t>n</a:t>
            </a:r>
            <a:r>
              <a:rPr altLang="zh-CN" b="1" sz="6222" i="1" lang="en-US" u="none"/>
              <a:t>d</a:t>
            </a:r>
            <a:r>
              <a:rPr altLang="zh-CN" b="1" sz="6222" i="1" lang="en-US" u="none"/>
              <a:t> </a:t>
            </a:r>
            <a:r>
              <a:rPr altLang="zh-CN" b="1" sz="6222" i="1" lang="en-US" u="none"/>
              <a:t>semester</a:t>
            </a:r>
            <a:br>
              <a:rPr altLang="zh-CN" b="1" sz="6222" i="1" lang="en-US" u="none"/>
            </a:br>
            <a:r>
              <a:rPr altLang="zh-CN" b="1" sz="6222" i="1" lang="en-US" u="none"/>
              <a:t>S</a:t>
            </a:r>
            <a:r>
              <a:rPr altLang="zh-CN" b="1" sz="6222" i="1" lang="en-US" u="none"/>
              <a:t>e</a:t>
            </a:r>
            <a:r>
              <a:rPr altLang="zh-CN" b="1" sz="6222" i="1" lang="en-US" u="none"/>
              <a:t>c</a:t>
            </a:r>
            <a:r>
              <a:rPr altLang="zh-CN" b="1" sz="6222" i="1" lang="en-US" u="none"/>
              <a:t>t</a:t>
            </a:r>
            <a:r>
              <a:rPr altLang="zh-CN" b="1" sz="6222" i="1" lang="en-US" u="none"/>
              <a:t>ion</a:t>
            </a:r>
            <a:r>
              <a:rPr altLang="zh-CN" b="1" sz="6222" i="1" lang="en-US" u="none"/>
              <a:t> </a:t>
            </a:r>
            <a:r>
              <a:rPr altLang="zh-CN" b="1" sz="6222" i="1" lang="en-US" u="none"/>
              <a:t>B</a:t>
            </a:r>
            <a:br>
              <a:rPr altLang="zh-CN" b="1" sz="6222" i="1" lang="en-US" u="none"/>
            </a:br>
            <a:r>
              <a:rPr altLang="zh-CN" b="1" sz="6222" i="1" lang="en-US" u="none"/>
              <a:t>B</a:t>
            </a:r>
            <a:r>
              <a:rPr altLang="zh-CN" b="1" sz="6222" i="1" lang="en-US" u="none"/>
              <a:t>i</a:t>
            </a:r>
            <a:r>
              <a:rPr altLang="zh-CN" b="1" sz="6222" i="1" lang="en-US" u="none"/>
              <a:t>o</a:t>
            </a:r>
            <a:r>
              <a:rPr altLang="zh-CN" b="1" sz="6222" i="1" lang="en-US" u="none"/>
              <a:t>c</a:t>
            </a:r>
            <a:r>
              <a:rPr altLang="zh-CN" b="1" sz="6222" i="1" lang="en-US" u="none"/>
              <a:t>h</a:t>
            </a:r>
            <a:r>
              <a:rPr altLang="zh-CN" b="1" sz="6222" i="1" lang="en-US" u="none"/>
              <a:t>e</a:t>
            </a:r>
            <a:r>
              <a:rPr altLang="zh-CN" b="1" sz="6222" i="1" lang="en-US" u="none"/>
              <a:t>mistry</a:t>
            </a:r>
            <a:r>
              <a:rPr altLang="zh-CN" b="1" sz="6222" i="1" lang="en-US" u="none"/>
              <a:t> </a:t>
            </a:r>
            <a:r>
              <a:rPr altLang="zh-CN" b="1" sz="6222" i="1" lang="en-US" u="none"/>
              <a:t>p</a:t>
            </a:r>
            <a:r>
              <a:rPr altLang="zh-CN" b="1" sz="6222" i="1" lang="en-US" u="none"/>
              <a:t>a</a:t>
            </a:r>
            <a:r>
              <a:rPr altLang="zh-CN" b="1" sz="6222" i="1" lang="en-US" u="none"/>
              <a:t>p</a:t>
            </a:r>
            <a:r>
              <a:rPr altLang="zh-CN" b="1" sz="6222" i="1" lang="en-US" u="none"/>
              <a:t>e</a:t>
            </a:r>
            <a:r>
              <a:rPr altLang="zh-CN" b="1" sz="6222" i="1" lang="en-US" u="none"/>
              <a:t>r</a:t>
            </a:r>
            <a:endParaRPr altLang="zh-CN" b="1" sz="6222" i="1" lang="en-US" u="non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87" name=""/>
          <p:cNvSpPr>
            <a:spLocks noGrp="1"/>
          </p:cNvSpPr>
          <p:nvPr>
            <p:ph type="subTitle" idx="1"/>
          </p:nvPr>
        </p:nvSpPr>
        <p:spPr>
          <a:xfrm>
            <a:off x="149223" y="46327"/>
            <a:ext cx="8714321" cy="6775985"/>
          </a:xfrm>
        </p:spPr>
        <p:txBody>
          <a:bodyPr>
            <a:normAutofit fontScale="96970" lnSpcReduction="20000"/>
          </a:bodyPr>
          <a:p>
            <a:r>
              <a:rPr b="0" sz="4500" i="1" lang="en-US" u="sng"/>
              <a:t>F</a:t>
            </a:r>
            <a:r>
              <a:rPr b="0" sz="4500" i="1" lang="en-US" u="sng"/>
              <a:t>i</a:t>
            </a:r>
            <a:r>
              <a:rPr b="0" sz="4500" i="1" lang="en-US" u="sng"/>
              <a:t>n</a:t>
            </a:r>
            <a:r>
              <a:rPr b="0" sz="4500" i="1" lang="en-US" u="sng"/>
              <a:t>a</a:t>
            </a:r>
            <a:r>
              <a:rPr b="0" sz="4500" i="1" lang="en-US" u="sng"/>
              <a:t>l</a:t>
            </a:r>
            <a:r>
              <a:rPr b="0" sz="4500" i="1" lang="en-US" u="sng"/>
              <a:t> </a:t>
            </a:r>
            <a:r>
              <a:rPr b="0" sz="4500" i="1" lang="en-US" u="sng"/>
              <a:t>T</a:t>
            </a:r>
            <a:r>
              <a:rPr b="0" sz="4500" i="1" lang="en-US" u="sng"/>
              <a:t>e</a:t>
            </a:r>
            <a:r>
              <a:rPr b="0" sz="4500" i="1" lang="en-US" u="sng"/>
              <a:t>r</a:t>
            </a:r>
            <a:r>
              <a:rPr b="0" sz="4500" i="1" lang="en-US" u="sng"/>
              <a:t>m</a:t>
            </a:r>
            <a:r>
              <a:rPr b="0" sz="4500" i="1" lang="en-US" u="sng"/>
              <a:t> </a:t>
            </a:r>
            <a:r>
              <a:rPr b="0" sz="4500" i="1" lang="en-US" u="sng"/>
              <a:t>E</a:t>
            </a:r>
            <a:r>
              <a:rPr b="0" sz="4500" i="1" lang="en-US" u="sng"/>
              <a:t>x</a:t>
            </a:r>
            <a:r>
              <a:rPr b="0" sz="4500" i="1" lang="en-US" u="sng"/>
              <a:t>a</a:t>
            </a:r>
            <a:r>
              <a:rPr b="0" sz="4500" i="1" lang="en-US" u="sng"/>
              <a:t>m</a:t>
            </a:r>
            <a:endParaRPr sz="4500" i="1" lang="en-US" u="sng"/>
          </a:p>
          <a:p>
            <a:r>
              <a:rPr sz="3300" i="0" lang="en-US" u="none"/>
              <a:t>An</a:t>
            </a:r>
            <a:r>
              <a:rPr sz="3300" i="0" lang="en-US" u="none"/>
              <a:t>s</a:t>
            </a:r>
            <a:r>
              <a:rPr sz="3300" i="0" lang="en-US" u="none"/>
              <a:t>.</a:t>
            </a:r>
            <a:r>
              <a:rPr sz="3300" i="0" lang="en-US" u="none"/>
              <a:t>1</a:t>
            </a:r>
            <a:r>
              <a:rPr sz="3300" i="0" lang="en-US" u="none"/>
              <a:t>:</a:t>
            </a:r>
            <a:r>
              <a:rPr sz="3300" i="0" lang="en-US" u="none"/>
              <a:t>-</a:t>
            </a:r>
            <a:r>
              <a:rPr sz="3300" i="0" lang="en-US" u="none"/>
              <a:t> </a:t>
            </a:r>
            <a:r>
              <a:rPr b="1" sz="3400" i="1" lang="en-US" u="sng"/>
              <a:t>F</a:t>
            </a:r>
            <a:r>
              <a:rPr b="1" sz="3400" i="1" lang="en-US" u="sng"/>
              <a:t>o</a:t>
            </a:r>
            <a:r>
              <a:rPr b="1" sz="3400" i="1" lang="en-US" u="sng"/>
              <a:t>u</a:t>
            </a:r>
            <a:r>
              <a:rPr b="1" sz="3400" i="1" lang="en-US" u="sng"/>
              <a:t>r</a:t>
            </a:r>
            <a:r>
              <a:rPr b="1" sz="3400" i="1" lang="en-US" u="sng"/>
              <a:t> </a:t>
            </a:r>
            <a:r>
              <a:rPr b="1" sz="3400" i="1" lang="en-US" u="sng"/>
              <a:t>S</a:t>
            </a:r>
            <a:r>
              <a:rPr b="1" sz="3400" i="1" lang="en-US" u="sng"/>
              <a:t>t</a:t>
            </a:r>
            <a:r>
              <a:rPr b="1" sz="3400" i="1" lang="en-US" u="sng"/>
              <a:t>e</a:t>
            </a:r>
            <a:r>
              <a:rPr b="1" sz="3400" i="1" lang="en-US" u="sng"/>
              <a:t>p</a:t>
            </a:r>
            <a:r>
              <a:rPr b="1" sz="3400" i="1" lang="en-US" u="sng"/>
              <a:t>s</a:t>
            </a:r>
            <a:r>
              <a:rPr b="1" sz="3400" i="1" lang="en-US" u="sng"/>
              <a:t> </a:t>
            </a:r>
            <a:r>
              <a:rPr b="1" sz="3400" i="1" lang="en-US" u="sng"/>
              <a:t>i</a:t>
            </a:r>
            <a:r>
              <a:rPr b="1" sz="3400" i="1" lang="en-US" u="sng"/>
              <a:t>n</a:t>
            </a:r>
            <a:r>
              <a:rPr b="1" sz="3400" i="1" lang="en-US" u="sng"/>
              <a:t>v</a:t>
            </a:r>
            <a:r>
              <a:rPr b="1" sz="3400" i="1" lang="en-US" u="sng"/>
              <a:t>o</a:t>
            </a:r>
            <a:r>
              <a:rPr b="1" sz="3400" i="1" lang="en-US" u="sng"/>
              <a:t>l</a:t>
            </a:r>
            <a:r>
              <a:rPr b="1" sz="3400" i="1" lang="en-US" u="sng"/>
              <a:t>v</a:t>
            </a:r>
            <a:r>
              <a:rPr b="1" sz="3400" i="1" lang="en-US" u="sng"/>
              <a:t>e</a:t>
            </a:r>
            <a:r>
              <a:rPr b="1" sz="3400" i="1" lang="en-US" u="sng"/>
              <a:t> </a:t>
            </a:r>
            <a:r>
              <a:rPr b="1" sz="3400" i="1" lang="en-US" u="sng"/>
              <a:t>i</a:t>
            </a:r>
            <a:r>
              <a:rPr b="1" sz="3400" i="1" lang="en-US" u="sng"/>
              <a:t>n</a:t>
            </a:r>
            <a:r>
              <a:rPr b="1" sz="3400" i="1" lang="en-US" u="sng"/>
              <a:t> </a:t>
            </a:r>
            <a:r>
              <a:rPr b="1" sz="3400" i="1" lang="en-US" u="sng"/>
              <a:t>b</a:t>
            </a:r>
            <a:r>
              <a:rPr b="1" sz="3400" i="1" lang="en-US" u="sng"/>
              <a:t>e</a:t>
            </a:r>
            <a:r>
              <a:rPr b="1" sz="3400" i="1" lang="en-US" u="sng"/>
              <a:t>t</a:t>
            </a:r>
            <a:r>
              <a:rPr b="1" sz="3400" i="1" lang="en-US" u="sng"/>
              <a:t>a</a:t>
            </a:r>
            <a:r>
              <a:rPr b="1" sz="3400" i="1" lang="en-US" u="sng"/>
              <a:t> </a:t>
            </a:r>
            <a:r>
              <a:rPr b="1" sz="3400" i="1" lang="en-US" u="sng"/>
              <a:t>o</a:t>
            </a:r>
            <a:r>
              <a:rPr b="1" sz="3400" i="1" lang="en-US" u="sng"/>
              <a:t>x</a:t>
            </a:r>
            <a:r>
              <a:rPr b="1" sz="3400" i="1" lang="en-US" u="sng"/>
              <a:t>i</a:t>
            </a:r>
            <a:r>
              <a:rPr b="1" sz="3400" i="1" lang="en-US" u="sng"/>
              <a:t>d</a:t>
            </a:r>
            <a:r>
              <a:rPr b="1" sz="3400" i="1" lang="en-US" u="sng"/>
              <a:t>a</a:t>
            </a:r>
            <a:r>
              <a:rPr b="1" sz="3400" i="1" lang="en-US" u="sng"/>
              <a:t>t</a:t>
            </a:r>
            <a:r>
              <a:rPr b="1" sz="3400" i="1" lang="en-US" u="sng"/>
              <a:t>ion</a:t>
            </a:r>
            <a:endParaRPr b="1" sz="4500" i="1" lang="en-US" u="sng"/>
          </a:p>
          <a:p>
            <a:r>
              <a:rPr sz="3300" i="0" lang="en-US" u="none"/>
              <a:t>Beta oxidation takes place in four steps: </a:t>
            </a:r>
            <a:endParaRPr sz="4500" i="1" lang="en-US" u="sng"/>
          </a:p>
          <a:p>
            <a:r>
              <a:rPr sz="3300" i="0" lang="en-US" u="none"/>
              <a:t>*</a:t>
            </a:r>
            <a:r>
              <a:rPr sz="3300" i="0" lang="en-US" u="none"/>
              <a:t> </a:t>
            </a:r>
            <a:r>
              <a:rPr sz="3300" i="0" lang="en-US" u="none"/>
              <a:t>D</a:t>
            </a:r>
            <a:r>
              <a:rPr sz="3300" i="0" lang="en-US" u="none"/>
              <a:t>ehydrogenation</a:t>
            </a:r>
            <a:endParaRPr sz="4500" i="1" lang="en-US" u="sng"/>
          </a:p>
          <a:p>
            <a:r>
              <a:rPr sz="3300" i="0" lang="en-US" u="none"/>
              <a:t>*</a:t>
            </a:r>
            <a:r>
              <a:rPr sz="3300" i="0" lang="en-US" u="none"/>
              <a:t> </a:t>
            </a:r>
            <a:r>
              <a:rPr sz="3300" i="0" lang="en-US" u="none"/>
              <a:t>H</a:t>
            </a:r>
            <a:r>
              <a:rPr sz="3300" i="0" lang="en-US" u="none"/>
              <a:t>ydration</a:t>
            </a:r>
            <a:endParaRPr sz="4500" i="1" lang="en-US" u="sng"/>
          </a:p>
          <a:p>
            <a:r>
              <a:rPr sz="3300" i="0" lang="en-US" u="none"/>
              <a:t>*</a:t>
            </a:r>
            <a:r>
              <a:rPr sz="3300" i="0" lang="en-US" u="none"/>
              <a:t> </a:t>
            </a:r>
            <a:r>
              <a:rPr sz="3300" i="0" lang="en-US" u="none"/>
              <a:t>O</a:t>
            </a:r>
            <a:r>
              <a:rPr sz="3300" i="0" lang="en-US" u="none"/>
              <a:t>xidation </a:t>
            </a:r>
            <a:endParaRPr sz="4500" i="1" lang="en-US" u="sng"/>
          </a:p>
          <a:p>
            <a:r>
              <a:rPr sz="3300" i="0" lang="en-US" u="none"/>
              <a:t>*</a:t>
            </a:r>
            <a:r>
              <a:rPr sz="3300" i="0" lang="en-US" u="none"/>
              <a:t> </a:t>
            </a:r>
            <a:r>
              <a:rPr sz="3300" i="0" lang="en-US" u="none"/>
              <a:t>T</a:t>
            </a:r>
            <a:r>
              <a:rPr sz="3300" i="0" lang="en-US" u="none"/>
              <a:t>hyolisis</a:t>
            </a:r>
            <a:endParaRPr sz="4500" i="1" lang="en-US" u="sng"/>
          </a:p>
          <a:p>
            <a:r>
              <a:rPr sz="3300" i="0" lang="en-US" u="none"/>
              <a:t>Each step is catalyzed by a distinct enzyme. Briefly, each cycle of this process begins with an acyl-CoA chain and ends with one acetyl-CoA, one FADH2, one NADH and water, and the acyl-CoA chain becomes two carbons shorter</a:t>
            </a:r>
            <a:r>
              <a:rPr sz="3300" i="0" lang="en-US" u="none"/>
              <a:t>.</a:t>
            </a:r>
            <a:r>
              <a:rPr sz="3300" i="0" lang="en-US" u="none"/>
              <a:t> </a:t>
            </a:r>
            <a:endParaRPr sz="4500" i="1" lang="en-US" u="sn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8" name=""/>
          <p:cNvSpPr>
            <a:spLocks noGrp="1"/>
          </p:cNvSpPr>
          <p:nvPr>
            <p:ph type="subTitle" idx="1"/>
          </p:nvPr>
        </p:nvSpPr>
        <p:spPr>
          <a:xfrm>
            <a:off x="124806" y="86262"/>
            <a:ext cx="8894389" cy="6685476"/>
          </a:xfrm>
        </p:spPr>
        <p:txBody>
          <a:bodyPr>
            <a:normAutofit/>
          </a:bodyPr>
          <a:p>
            <a:r>
              <a:rPr b="1" sz="2900" i="1" lang="en-US" u="sng"/>
              <a:t>Ans</a:t>
            </a:r>
            <a:r>
              <a:rPr b="1" sz="2900" i="1" lang="en-US" u="sng"/>
              <a:t>.</a:t>
            </a:r>
            <a:r>
              <a:rPr b="1" sz="2900" i="1" lang="en-US" u="sng"/>
              <a:t>2</a:t>
            </a:r>
            <a:r>
              <a:rPr b="1" sz="2900" i="1" lang="en-US" u="sng"/>
              <a:t> </a:t>
            </a:r>
            <a:r>
              <a:rPr b="1" sz="2900" i="1" lang="en-US" u="sng"/>
              <a:t>C</a:t>
            </a:r>
            <a:r>
              <a:rPr b="1" sz="2900" i="1" lang="en-US" u="sng"/>
              <a:t>l</a:t>
            </a:r>
            <a:r>
              <a:rPr b="1" sz="2900" i="1" lang="en-US" u="sng"/>
              <a:t>i</a:t>
            </a:r>
            <a:r>
              <a:rPr b="1" sz="2900" i="1" lang="en-US" u="sng"/>
              <a:t>n</a:t>
            </a:r>
            <a:r>
              <a:rPr b="1" sz="2900" i="1" lang="en-US" u="sng"/>
              <a:t>i</a:t>
            </a:r>
            <a:r>
              <a:rPr b="1" sz="2900" i="1" lang="en-US" u="sng"/>
              <a:t>c</a:t>
            </a:r>
            <a:r>
              <a:rPr b="1" sz="2900" i="1" lang="en-US" u="sng"/>
              <a:t>a</a:t>
            </a:r>
            <a:r>
              <a:rPr b="1" sz="2900" i="1" lang="en-US" u="sng"/>
              <a:t>l</a:t>
            </a:r>
            <a:r>
              <a:rPr b="1" sz="2900" i="1" lang="en-US" u="sng"/>
              <a:t> </a:t>
            </a:r>
            <a:r>
              <a:rPr b="1" sz="2900" i="1" lang="en-US" u="sng"/>
              <a:t>s</a:t>
            </a:r>
            <a:r>
              <a:rPr b="1" sz="2900" i="1" lang="en-US" u="sng"/>
              <a:t>i</a:t>
            </a:r>
            <a:r>
              <a:rPr b="1" sz="2900" i="1" lang="en-US" u="sng"/>
              <a:t>g</a:t>
            </a:r>
            <a:r>
              <a:rPr b="1" sz="2900" i="1" lang="en-US" u="sng"/>
              <a:t>n</a:t>
            </a:r>
            <a:r>
              <a:rPr b="1" sz="2900" i="1" lang="en-US" u="sng"/>
              <a:t>a</a:t>
            </a:r>
            <a:r>
              <a:rPr b="1" sz="2900" i="1" lang="en-US" u="sng"/>
              <a:t>f</a:t>
            </a:r>
            <a:r>
              <a:rPr b="1" sz="2900" i="1" lang="en-US" u="sng"/>
              <a:t>i</a:t>
            </a:r>
            <a:r>
              <a:rPr b="1" sz="2900" i="1" lang="en-US" u="sng"/>
              <a:t>c</a:t>
            </a:r>
            <a:r>
              <a:rPr b="1" sz="2900" i="1" lang="en-US" u="sng"/>
              <a:t>a</a:t>
            </a:r>
            <a:r>
              <a:rPr b="1" sz="2900" i="1" lang="en-US" u="sng"/>
              <a:t>n</a:t>
            </a:r>
            <a:r>
              <a:rPr b="1" sz="2900" i="1" lang="en-US" u="sng"/>
              <a:t>c</a:t>
            </a:r>
            <a:r>
              <a:rPr b="1" sz="2900" i="1" lang="en-US" u="sng"/>
              <a:t>e</a:t>
            </a:r>
            <a:r>
              <a:rPr b="1" sz="2900" i="1" lang="en-US" u="sng"/>
              <a:t> </a:t>
            </a:r>
            <a:r>
              <a:rPr b="1" sz="2900" i="1" lang="en-US" u="sng"/>
              <a:t>o</a:t>
            </a:r>
            <a:r>
              <a:rPr b="1" sz="2900" i="1" lang="en-US" u="sng"/>
              <a:t>f</a:t>
            </a:r>
            <a:r>
              <a:rPr b="1" sz="2900" i="1" lang="en-US" u="sng"/>
              <a:t> </a:t>
            </a:r>
            <a:r>
              <a:rPr b="1" sz="2900" i="1" lang="en-US" u="sng"/>
              <a:t>the </a:t>
            </a:r>
            <a:r>
              <a:rPr b="1" sz="2900" i="1" lang="en-US" u="sng"/>
              <a:t>following</a:t>
            </a:r>
            <a:r>
              <a:rPr b="1" sz="2900" i="1" lang="en-US" u="sng"/>
              <a:t> </a:t>
            </a:r>
            <a:r>
              <a:rPr b="1" sz="2900" i="1" lang="en-US" u="sng"/>
              <a:t>e</a:t>
            </a:r>
            <a:r>
              <a:rPr b="1" sz="2900" i="1" lang="en-US" u="sng"/>
              <a:t>n</a:t>
            </a:r>
            <a:r>
              <a:rPr b="1" sz="2900" i="1" lang="en-US" u="sng"/>
              <a:t>z</a:t>
            </a:r>
            <a:r>
              <a:rPr b="1" sz="2900" i="1" lang="en-US" u="sng"/>
              <a:t>y</a:t>
            </a:r>
            <a:r>
              <a:rPr b="1" sz="2900" i="1" lang="en-US" u="sng"/>
              <a:t>m</a:t>
            </a:r>
            <a:r>
              <a:rPr b="1" sz="2900" i="1" lang="en-US" u="sng"/>
              <a:t>e</a:t>
            </a:r>
            <a:r>
              <a:rPr b="1" sz="2900" i="1" lang="en-US" u="sng"/>
              <a:t>s</a:t>
            </a:r>
            <a:endParaRPr b="1" sz="2900" i="1" lang="en-US" u="sng"/>
          </a:p>
          <a:p>
            <a:r>
              <a:rPr b="1" sz="2700" i="1" lang="en-US" u="sng"/>
              <a:t>1.Alkaline</a:t>
            </a:r>
            <a:r>
              <a:rPr b="1" sz="2700" i="1" lang="en-US" u="sng"/>
              <a:t> </a:t>
            </a:r>
            <a:r>
              <a:rPr b="1" sz="2700" i="1" lang="en-US" u="sng"/>
              <a:t>p</a:t>
            </a:r>
            <a:r>
              <a:rPr b="1" sz="2700" i="1" lang="en-US" u="sng"/>
              <a:t>h</a:t>
            </a:r>
            <a:r>
              <a:rPr b="1" sz="2700" i="1" lang="en-US" u="sng"/>
              <a:t>o</a:t>
            </a:r>
            <a:r>
              <a:rPr b="1" sz="2700" i="1" lang="en-US" u="sng"/>
              <a:t>s</a:t>
            </a:r>
            <a:r>
              <a:rPr b="1" sz="2700" i="1" lang="en-US" u="sng"/>
              <a:t>p</a:t>
            </a:r>
            <a:r>
              <a:rPr b="1" sz="2700" i="1" lang="en-US" u="sng"/>
              <a:t>h</a:t>
            </a:r>
            <a:r>
              <a:rPr b="1" sz="2700" i="1" lang="en-US" u="sng"/>
              <a:t>a</a:t>
            </a:r>
            <a:r>
              <a:rPr b="1" sz="2700" i="1" lang="en-US" u="sng"/>
              <a:t>tes</a:t>
            </a:r>
            <a:endParaRPr b="1" sz="2900" i="1" lang="en-US" u="sng"/>
          </a:p>
          <a:p>
            <a:r>
              <a:rPr altLang="en-US" lang="zh-CN"/>
              <a:t>An alkaline phosphatase level test (ALP test) measures the amount of alkaline phosphatase enzyme in your bloodstream. The test requires a simple blood draw and is often a routine part of other blood tests.</a:t>
            </a:r>
            <a:endParaRPr altLang="en-US" lang="zh-CN"/>
          </a:p>
          <a:p>
            <a:r>
              <a:rPr altLang="en-US" lang="zh-CN"/>
              <a:t>Abnormal levels of ALP in your blood most often indicate a problem with your liver, gallbladder, or bones. However, they may also indicate malnutrition, kidney cancer tumors, intestinal issues, a pancreas problem, or a serious infection.</a:t>
            </a:r>
            <a:endParaRPr altLang="en-US" lang="zh-CN"/>
          </a:p>
          <a:p>
            <a:r>
              <a:rPr altLang="en-US" lang="zh-CN"/>
              <a:t>The normal range of ALP varies from person to person and depends on your age, blood type, gender, and whether you’re pregnant.</a:t>
            </a:r>
            <a:endParaRPr altLang="en-US" lang="zh-CN"/>
          </a:p>
          <a:p>
            <a:r>
              <a:rPr altLang="en-US" lang="zh-CN"/>
              <a:t>The normal range for serum ALP level is 20 to 140 IU/LTrusted Source, but this can vary from laboratory to laboratory.</a:t>
            </a:r>
            <a:endParaRPr altLang="en-US" lang="zh-CN"/>
          </a:p>
          <a:p>
            <a:endParaRPr altLang="en-US" lang="zh-CN"/>
          </a:p>
          <a:p>
            <a:endParaRPr altLang="en-US" lang="zh-CN"/>
          </a:p>
          <a:p>
            <a:endParaRPr altLang="en-US" lang="zh-CN"/>
          </a:p>
          <a:p>
            <a:endParaRPr altLang="en-US" lang="zh-CN"/>
          </a:p>
          <a:p>
            <a:endParaRPr altLang="en-US" lang="zh-CN"/>
          </a:p>
          <a:p>
            <a:endParaRPr altLang="en-US" lang="zh-CN"/>
          </a:p>
          <a:p>
            <a:endParaRPr altLang="en-US" lang="zh-CN"/>
          </a:p>
          <a:p>
            <a:endParaRPr altLang="en-US" lang="zh-CN"/>
          </a:p>
          <a:p>
            <a:endParaRPr altLang="en-US" 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9" name=""/>
          <p:cNvSpPr>
            <a:spLocks noGrp="1"/>
          </p:cNvSpPr>
          <p:nvPr>
            <p:ph type="subTitle" idx="1"/>
          </p:nvPr>
        </p:nvSpPr>
        <p:spPr>
          <a:xfrm rot="21587790">
            <a:off x="12764" y="84924"/>
            <a:ext cx="9126771" cy="6790888"/>
          </a:xfrm>
        </p:spPr>
        <p:txBody>
          <a:bodyPr/>
          <a:p>
            <a:r>
              <a:rPr b="1" sz="2700" i="1" lang="en-US" u="sng"/>
              <a:t>2</a:t>
            </a:r>
            <a:r>
              <a:rPr b="1" sz="2700" i="1" lang="en-US" u="sng"/>
              <a:t>.</a:t>
            </a:r>
            <a:r>
              <a:rPr b="1" sz="2700" i="1" lang="en-US" u="sng"/>
              <a:t>C</a:t>
            </a:r>
            <a:r>
              <a:rPr b="1" sz="2700" i="1" lang="en-US" u="sng"/>
              <a:t>r</a:t>
            </a:r>
            <a:r>
              <a:rPr b="1" sz="2700" i="1" lang="en-US" u="sng"/>
              <a:t>e</a:t>
            </a:r>
            <a:r>
              <a:rPr b="1" sz="2700" i="1" lang="en-US" u="sng"/>
              <a:t>a</a:t>
            </a:r>
            <a:r>
              <a:rPr b="1" sz="2700" i="1" lang="en-US" u="sng"/>
              <a:t>t</a:t>
            </a:r>
            <a:r>
              <a:rPr b="1" sz="2700" i="1" lang="en-US" u="sng"/>
              <a:t>i</a:t>
            </a:r>
            <a:r>
              <a:rPr b="1" sz="2700" i="1" lang="en-US" u="sng"/>
              <a:t>n</a:t>
            </a:r>
            <a:r>
              <a:rPr b="1" sz="2700" i="1" lang="en-US" u="sng"/>
              <a:t>e</a:t>
            </a:r>
            <a:r>
              <a:rPr b="1" sz="2700" i="1" lang="en-US" u="sng"/>
              <a:t> </a:t>
            </a:r>
            <a:r>
              <a:rPr b="1" sz="2700" i="1" lang="en-US" u="sng"/>
              <a:t>k</a:t>
            </a:r>
            <a:r>
              <a:rPr b="1" sz="2700" i="1" lang="en-US" u="sng"/>
              <a:t>i</a:t>
            </a:r>
            <a:r>
              <a:rPr b="1" sz="2700" i="1" lang="en-US" u="sng"/>
              <a:t>n</a:t>
            </a:r>
            <a:r>
              <a:rPr b="1" sz="2700" i="1" lang="en-US" u="sng"/>
              <a:t>a</a:t>
            </a:r>
            <a:r>
              <a:rPr b="1" sz="2700" i="1" lang="en-US" u="sng"/>
              <a:t>s</a:t>
            </a:r>
            <a:r>
              <a:rPr b="1" sz="2700" i="1" lang="en-US" u="sng"/>
              <a:t>e</a:t>
            </a:r>
            <a:endParaRPr b="1" sz="2700" i="1" lang="en-US" u="sng"/>
          </a:p>
          <a:p>
            <a:r>
              <a:rPr sz="2700" lang="en-US"/>
              <a:t>Creatine kinase, also known as creatine phosphokinase or phosphocreatine kinase, is an enzyme expressed by various tissues and cell types. CK catalyses the conversion of creatine and uses adenosine triphosphate to create phosphocreatine and adenosine diphosphate</a:t>
            </a:r>
            <a:endParaRPr sz="2700" lang="en-US"/>
          </a:p>
          <a:p>
            <a:endParaRPr sz="2700" lang="en-US"/>
          </a:p>
          <a:p>
            <a:r>
              <a:rPr b="1" sz="2600" i="1" lang="en-US" u="sng"/>
              <a:t>3</a:t>
            </a:r>
            <a:r>
              <a:rPr b="1" sz="2600" i="1" lang="en-US" u="sng"/>
              <a:t>.</a:t>
            </a:r>
            <a:r>
              <a:rPr b="1" sz="2600" i="1" lang="en-US" u="sng"/>
              <a:t>G</a:t>
            </a:r>
            <a:r>
              <a:rPr b="1" sz="2600" i="1" lang="en-US" u="sng"/>
              <a:t>a</a:t>
            </a:r>
            <a:r>
              <a:rPr b="1" sz="2600" i="1" lang="en-US" u="sng"/>
              <a:t>m</a:t>
            </a:r>
            <a:r>
              <a:rPr b="1" sz="2600" i="1" lang="en-US" u="sng"/>
              <a:t>m</a:t>
            </a:r>
            <a:r>
              <a:rPr b="1" sz="2600" i="1" lang="en-US" u="sng"/>
              <a:t>a</a:t>
            </a:r>
            <a:r>
              <a:rPr b="1" sz="2600" i="1" lang="en-US" u="sng"/>
              <a:t>-</a:t>
            </a:r>
            <a:r>
              <a:rPr b="1" sz="2600" i="1" lang="en-US" u="sng"/>
              <a:t>g</a:t>
            </a:r>
            <a:r>
              <a:rPr b="1" sz="2600" i="1" lang="en-US" u="sng"/>
              <a:t>l</a:t>
            </a:r>
            <a:r>
              <a:rPr b="1" sz="2600" i="1" lang="en-US" u="sng"/>
              <a:t>u</a:t>
            </a:r>
            <a:r>
              <a:rPr b="1" sz="2600" i="1" lang="en-US" u="sng"/>
              <a:t>t</a:t>
            </a:r>
            <a:r>
              <a:rPr b="1" sz="2600" i="1" lang="en-US" u="sng"/>
              <a:t>a</a:t>
            </a:r>
            <a:r>
              <a:rPr b="1" sz="2600" i="1" lang="en-US" u="sng"/>
              <a:t>m</a:t>
            </a:r>
            <a:r>
              <a:rPr b="1" sz="2600" i="1" lang="en-US" u="sng"/>
              <a:t>y</a:t>
            </a:r>
            <a:r>
              <a:rPr b="1" sz="2600" i="1" lang="en-US" u="sng"/>
              <a:t>l</a:t>
            </a:r>
            <a:r>
              <a:rPr b="1" sz="2600" i="1" lang="en-US" u="sng"/>
              <a:t> </a:t>
            </a:r>
            <a:r>
              <a:rPr b="1" sz="2600" i="1" lang="en-US" u="sng"/>
              <a:t>t</a:t>
            </a:r>
            <a:r>
              <a:rPr b="1" sz="2600" i="1" lang="en-US" u="sng"/>
              <a:t>r</a:t>
            </a:r>
            <a:r>
              <a:rPr b="1" sz="2600" i="1" lang="en-US" u="sng"/>
              <a:t>a</a:t>
            </a:r>
            <a:r>
              <a:rPr b="1" sz="2600" i="1" lang="en-US" u="sng"/>
              <a:t>n</a:t>
            </a:r>
            <a:r>
              <a:rPr b="1" sz="2600" i="1" lang="en-US" u="sng"/>
              <a:t>s</a:t>
            </a:r>
            <a:r>
              <a:rPr b="1" sz="2600" i="1" lang="en-US" u="sng"/>
              <a:t>f</a:t>
            </a:r>
            <a:r>
              <a:rPr b="1" sz="2600" i="1" lang="en-US" u="sng"/>
              <a:t>e</a:t>
            </a:r>
            <a:r>
              <a:rPr b="1" sz="2600" i="1" lang="en-US" u="sng"/>
              <a:t>r</a:t>
            </a:r>
            <a:r>
              <a:rPr b="1" sz="2600" i="1" lang="en-US" u="sng"/>
              <a:t>a</a:t>
            </a:r>
            <a:r>
              <a:rPr b="1" sz="2600" i="1" lang="en-US" u="sng"/>
              <a:t>s</a:t>
            </a:r>
            <a:r>
              <a:rPr b="1" sz="2600" i="1" lang="en-US" u="sng"/>
              <a:t>e</a:t>
            </a:r>
            <a:endParaRPr b="1" sz="2600" i="1" lang="en-US" u="sng"/>
          </a:p>
          <a:p>
            <a:r>
              <a:rPr sz="2700" lang="en-US"/>
              <a:t>Gamma-glutamyl transferase (GGT) is an enzyme that is found in many organs throughout the body, with the highest concentrations found in the liver. GGT is elevated in the blood in most diseases that cause damage to the liver or bile ducts. This test measures the level of GGT in a blood sample</a:t>
            </a:r>
            <a:endParaRPr sz="27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0" name=""/>
          <p:cNvSpPr>
            <a:spLocks noGrp="1"/>
          </p:cNvSpPr>
          <p:nvPr>
            <p:ph type="subTitle" idx="1"/>
          </p:nvPr>
        </p:nvSpPr>
        <p:spPr>
          <a:xfrm rot="21584328">
            <a:off x="-3781" y="-11031"/>
            <a:ext cx="9245427" cy="6872413"/>
          </a:xfrm>
        </p:spPr>
        <p:txBody>
          <a:bodyPr/>
          <a:p>
            <a:r>
              <a:rPr b="1" sz="2600" i="1" lang="en-US" u="sng"/>
              <a:t>An</a:t>
            </a:r>
            <a:r>
              <a:rPr b="1" sz="2600" i="1" lang="en-US" u="sng"/>
              <a:t>s</a:t>
            </a:r>
            <a:r>
              <a:rPr b="1" sz="2600" i="1" lang="en-US" u="sng"/>
              <a:t>.</a:t>
            </a:r>
            <a:r>
              <a:rPr b="1" sz="2600" i="1" lang="en-US" u="sng"/>
              <a:t>3</a:t>
            </a:r>
            <a:r>
              <a:rPr b="1" sz="2600" i="1" lang="en-US" u="sng"/>
              <a:t> </a:t>
            </a:r>
            <a:r>
              <a:rPr b="1" sz="2600" i="1" lang="en-US" u="sng"/>
              <a:t>p</a:t>
            </a:r>
            <a:r>
              <a:rPr b="1" sz="2600" i="1" lang="en-US" u="sng"/>
              <a:t>r</a:t>
            </a:r>
            <a:r>
              <a:rPr b="1" sz="2600" i="1" lang="en-US" u="sng"/>
              <a:t>o</a:t>
            </a:r>
            <a:r>
              <a:rPr b="1" sz="2600" i="1" lang="en-US" u="sng"/>
              <a:t>t</a:t>
            </a:r>
            <a:r>
              <a:rPr b="1" sz="2600" i="1" lang="en-US" u="sng"/>
              <a:t>e</a:t>
            </a:r>
            <a:r>
              <a:rPr b="1" sz="2600" i="1" lang="en-US" u="sng"/>
              <a:t>i</a:t>
            </a:r>
            <a:r>
              <a:rPr b="1" sz="2600" i="1" lang="en-US" u="sng"/>
              <a:t>n</a:t>
            </a:r>
            <a:r>
              <a:rPr b="1" sz="2600" i="1" lang="en-US" u="sng"/>
              <a:t> </a:t>
            </a:r>
            <a:r>
              <a:rPr b="1" sz="2600" i="1" lang="en-US" u="sng"/>
              <a:t>involved </a:t>
            </a:r>
            <a:r>
              <a:rPr b="1" sz="2600" i="1" lang="en-US" u="sng"/>
              <a:t>i</a:t>
            </a:r>
            <a:r>
              <a:rPr b="1" sz="2600" i="1" lang="en-US" u="sng"/>
              <a:t>n</a:t>
            </a:r>
            <a:r>
              <a:rPr b="1" sz="2600" i="1" lang="en-US" u="sng"/>
              <a:t> </a:t>
            </a:r>
            <a:r>
              <a:rPr b="1" sz="2600" i="1" lang="en-US" u="sng"/>
              <a:t>E</a:t>
            </a:r>
            <a:r>
              <a:rPr b="1" sz="2600" i="1" lang="en-US" u="sng"/>
              <a:t>l</a:t>
            </a:r>
            <a:r>
              <a:rPr b="1" sz="2600" i="1" lang="en-US" u="sng"/>
              <a:t>e</a:t>
            </a:r>
            <a:r>
              <a:rPr b="1" sz="2600" i="1" lang="en-US" u="sng"/>
              <a:t>c</a:t>
            </a:r>
            <a:r>
              <a:rPr b="1" sz="2600" i="1" lang="en-US" u="sng"/>
              <a:t>t</a:t>
            </a:r>
            <a:r>
              <a:rPr b="1" sz="2600" i="1" lang="en-US" u="sng"/>
              <a:t>r</a:t>
            </a:r>
            <a:r>
              <a:rPr b="1" sz="2600" i="1" lang="en-US" u="sng"/>
              <a:t>o</a:t>
            </a:r>
            <a:r>
              <a:rPr b="1" sz="2600" i="1" lang="en-US" u="sng"/>
              <a:t>n</a:t>
            </a:r>
            <a:r>
              <a:rPr b="1" sz="2600" i="1" lang="en-US" u="sng"/>
              <a:t> </a:t>
            </a:r>
            <a:r>
              <a:rPr b="1" sz="2600" i="1" lang="en-US" u="sng"/>
              <a:t>t</a:t>
            </a:r>
            <a:r>
              <a:rPr b="1" sz="2600" i="1" lang="en-US" u="sng"/>
              <a:t>r</a:t>
            </a:r>
            <a:r>
              <a:rPr b="1" sz="2600" i="1" lang="en-US" u="sng"/>
              <a:t>a</a:t>
            </a:r>
            <a:r>
              <a:rPr b="1" sz="2600" i="1" lang="en-US" u="sng"/>
              <a:t>n</a:t>
            </a:r>
            <a:r>
              <a:rPr b="1" sz="2600" i="1" lang="en-US" u="sng"/>
              <a:t>s</a:t>
            </a:r>
            <a:r>
              <a:rPr b="1" sz="2600" i="1" lang="en-US" u="sng"/>
              <a:t>p</a:t>
            </a:r>
            <a:r>
              <a:rPr b="1" sz="2600" i="1" lang="en-US" u="sng"/>
              <a:t>o</a:t>
            </a:r>
            <a:r>
              <a:rPr b="1" sz="2600" i="1" lang="en-US" u="sng"/>
              <a:t>r</a:t>
            </a:r>
            <a:r>
              <a:rPr b="1" sz="2600" i="1" lang="en-US" u="sng"/>
              <a:t>t</a:t>
            </a:r>
            <a:r>
              <a:rPr b="1" sz="2600" i="1" lang="en-US" u="sng"/>
              <a:t> </a:t>
            </a:r>
            <a:r>
              <a:rPr b="1" sz="2600" i="1" lang="en-US" u="sng"/>
              <a:t>c</a:t>
            </a:r>
            <a:r>
              <a:rPr b="1" sz="2600" i="1" lang="en-US" u="sng"/>
              <a:t>h</a:t>
            </a:r>
            <a:r>
              <a:rPr b="1" sz="2600" i="1" lang="en-US" u="sng"/>
              <a:t>a</a:t>
            </a:r>
            <a:r>
              <a:rPr b="1" sz="2600" i="1" lang="en-US" u="sng"/>
              <a:t>i</a:t>
            </a:r>
            <a:r>
              <a:rPr b="1" sz="2600" i="1" lang="en-US" u="sng"/>
              <a:t>n</a:t>
            </a:r>
            <a:endParaRPr sz="2600" lang="en-US"/>
          </a:p>
          <a:p>
            <a:endParaRPr sz="2600" lang="en-US"/>
          </a:p>
          <a:p>
            <a:r>
              <a:rPr sz="2500" lang="en-US"/>
              <a:t>The electron transport chain is a series of four protein complexes that couple redox reactions, creating an electrochemical gradient that leads to the creation of ATP in a complete system named oxidative phosphorylation. It occurs in mitochondria in both cellular respiration and photosynthesis</a:t>
            </a:r>
            <a:r>
              <a:rPr lang="en-US"/>
              <a:t>.</a:t>
            </a:r>
            <a:endParaRPr lang="en-US"/>
          </a:p>
          <a:p>
            <a:endParaRPr lang="en-US"/>
          </a:p>
          <a:p>
            <a:r>
              <a:rPr b="1" sz="2600" i="1" lang="en-US" u="sng"/>
              <a:t>H</a:t>
            </a:r>
            <a:r>
              <a:rPr b="1" sz="2600" i="1" lang="en-US" u="sng"/>
              <a:t>o</a:t>
            </a:r>
            <a:r>
              <a:rPr b="1" sz="2600" i="1" lang="en-US" u="sng"/>
              <a:t>w</a:t>
            </a:r>
            <a:r>
              <a:rPr b="1" sz="2600" i="1" lang="en-US" u="sng"/>
              <a:t> </a:t>
            </a:r>
            <a:r>
              <a:rPr b="1" sz="2600" i="1" lang="en-US" u="sng"/>
              <a:t>E</a:t>
            </a:r>
            <a:r>
              <a:rPr b="1" sz="2600" i="1" lang="en-US" u="sng"/>
              <a:t>l</a:t>
            </a:r>
            <a:r>
              <a:rPr b="1" sz="2600" i="1" lang="en-US" u="sng"/>
              <a:t>e</a:t>
            </a:r>
            <a:r>
              <a:rPr b="1" sz="2600" i="1" lang="en-US" u="sng"/>
              <a:t>c</a:t>
            </a:r>
            <a:r>
              <a:rPr b="1" sz="2600" i="1" lang="en-US" u="sng"/>
              <a:t>t</a:t>
            </a:r>
            <a:r>
              <a:rPr b="1" sz="2600" i="1" lang="en-US" u="sng"/>
              <a:t>r</a:t>
            </a:r>
            <a:r>
              <a:rPr b="1" sz="2600" i="1" lang="en-US" u="sng"/>
              <a:t>o</a:t>
            </a:r>
            <a:r>
              <a:rPr b="1" sz="2600" i="1" lang="en-US" u="sng"/>
              <a:t>n</a:t>
            </a:r>
            <a:r>
              <a:rPr b="1" sz="2600" i="1" lang="en-US" u="sng"/>
              <a:t> </a:t>
            </a:r>
            <a:r>
              <a:rPr b="1" sz="2600" i="1" lang="en-US" u="sng"/>
              <a:t>m</a:t>
            </a:r>
            <a:r>
              <a:rPr b="1" sz="2600" i="1" lang="en-US" u="sng"/>
              <a:t>o</a:t>
            </a:r>
            <a:r>
              <a:rPr b="1" sz="2600" i="1" lang="en-US" u="sng"/>
              <a:t>v</a:t>
            </a:r>
            <a:r>
              <a:rPr b="1" sz="2600" i="1" lang="en-US" u="sng"/>
              <a:t>e</a:t>
            </a:r>
            <a:r>
              <a:rPr b="1" sz="2600" i="1" lang="en-US" u="sng"/>
              <a:t> </a:t>
            </a:r>
            <a:r>
              <a:rPr b="1" sz="2600" i="1" lang="en-US" u="sng"/>
              <a:t>i</a:t>
            </a:r>
            <a:r>
              <a:rPr b="1" sz="2600" i="1" lang="en-US" u="sng"/>
              <a:t>n</a:t>
            </a:r>
            <a:r>
              <a:rPr b="1" sz="2600" i="1" lang="en-US" u="sng"/>
              <a:t> </a:t>
            </a:r>
            <a:r>
              <a:rPr b="1" sz="2600" i="1" lang="en-US" u="sng"/>
              <a:t>E</a:t>
            </a:r>
            <a:r>
              <a:rPr b="1" sz="2600" i="1" lang="en-US" u="sng"/>
              <a:t>l</a:t>
            </a:r>
            <a:r>
              <a:rPr b="1" sz="2600" i="1" lang="en-US" u="sng"/>
              <a:t>e</a:t>
            </a:r>
            <a:r>
              <a:rPr b="1" sz="2600" i="1" lang="en-US" u="sng"/>
              <a:t>c</a:t>
            </a:r>
            <a:r>
              <a:rPr b="1" sz="2600" i="1" lang="en-US" u="sng"/>
              <a:t>t</a:t>
            </a:r>
            <a:r>
              <a:rPr b="1" sz="2600" i="1" lang="en-US" u="sng"/>
              <a:t>r</a:t>
            </a:r>
            <a:r>
              <a:rPr b="1" sz="2600" i="1" lang="en-US" u="sng"/>
              <a:t>o</a:t>
            </a:r>
            <a:r>
              <a:rPr b="1" sz="2600" i="1" lang="en-US" u="sng"/>
              <a:t>n</a:t>
            </a:r>
            <a:r>
              <a:rPr b="1" sz="2600" i="1" lang="en-US" u="sng"/>
              <a:t> </a:t>
            </a:r>
            <a:r>
              <a:rPr b="1" sz="2600" i="1" lang="en-US" u="sng"/>
              <a:t>transport</a:t>
            </a:r>
            <a:r>
              <a:rPr b="1" sz="2600" i="1" lang="en-US" u="sng"/>
              <a:t> </a:t>
            </a:r>
            <a:r>
              <a:rPr b="1" sz="2600" i="1" lang="en-US" u="sng"/>
              <a:t>chain</a:t>
            </a:r>
            <a:endParaRPr lang="en-US"/>
          </a:p>
          <a:p>
            <a:endParaRPr lang="en-US"/>
          </a:p>
          <a:p>
            <a:r>
              <a:rPr sz="2500" lang="en-US"/>
              <a:t>The electron transport chain (ETC) is a series of complexes that transfer electrons from electron donors to electron acceptors via redox (both reduction and oxidation occurring simultaneously) reactions, and couples this electron transfer with the transfer of protons (H+ ions) across a membrane</a:t>
            </a:r>
            <a:r>
              <a:rPr lang="en-US"/>
              <a: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1" name=""/>
          <p:cNvSpPr>
            <a:spLocks noGrp="1"/>
          </p:cNvSpPr>
          <p:nvPr>
            <p:ph type="subTitle" idx="1"/>
          </p:nvPr>
        </p:nvSpPr>
        <p:spPr>
          <a:xfrm>
            <a:off x="148761" y="31317"/>
            <a:ext cx="8941813" cy="6828555"/>
          </a:xfrm>
        </p:spPr>
        <p:txBody>
          <a:bodyPr>
            <a:normAutofit/>
          </a:bodyPr>
          <a:p>
            <a:r>
              <a:rPr b="1" sz="2700" i="1" lang="en-US" u="sng"/>
              <a:t>An</a:t>
            </a:r>
            <a:r>
              <a:rPr b="1" sz="2700" i="1" lang="en-US" u="sng"/>
              <a:t>s.</a:t>
            </a:r>
            <a:r>
              <a:rPr b="1" sz="2700" i="1" lang="en-US" u="sng"/>
              <a:t>4</a:t>
            </a:r>
            <a:r>
              <a:rPr b="1" sz="2700" i="1" lang="en-US" u="sng"/>
              <a:t> </a:t>
            </a:r>
            <a:r>
              <a:rPr b="1" sz="2700" i="1" lang="en-US" u="sng"/>
              <a:t>S</a:t>
            </a:r>
            <a:r>
              <a:rPr b="1" sz="2700" i="1" lang="en-US" u="sng"/>
              <a:t>t</a:t>
            </a:r>
            <a:r>
              <a:rPr b="1" sz="2700" i="1" lang="en-US" u="sng"/>
              <a:t>e</a:t>
            </a:r>
            <a:r>
              <a:rPr b="1" sz="2700" i="1" lang="en-US" u="sng"/>
              <a:t>p</a:t>
            </a:r>
            <a:r>
              <a:rPr b="1" sz="2700" i="1" lang="en-US" u="sng"/>
              <a:t>s</a:t>
            </a:r>
            <a:r>
              <a:rPr b="1" sz="2700" i="1" lang="en-US" u="sng"/>
              <a:t> </a:t>
            </a:r>
            <a:r>
              <a:rPr b="1" sz="2700" i="1" lang="en-US" u="sng"/>
              <a:t>involved </a:t>
            </a:r>
            <a:r>
              <a:rPr b="1" sz="2700" i="1" lang="en-US" u="sng"/>
              <a:t>i</a:t>
            </a:r>
            <a:r>
              <a:rPr b="1" sz="2700" i="1" lang="en-US" u="sng"/>
              <a:t>n</a:t>
            </a:r>
            <a:r>
              <a:rPr b="1" sz="2700" i="1" lang="en-US" u="sng"/>
              <a:t> </a:t>
            </a:r>
            <a:r>
              <a:rPr b="1" sz="2700" i="1" lang="en-US" u="sng"/>
              <a:t>U</a:t>
            </a:r>
            <a:r>
              <a:rPr b="1" sz="2700" i="1" lang="en-US" u="sng"/>
              <a:t>r</a:t>
            </a:r>
            <a:r>
              <a:rPr b="1" sz="2700" i="1" lang="en-US" u="sng"/>
              <a:t>i</a:t>
            </a:r>
            <a:r>
              <a:rPr b="1" sz="2700" i="1" lang="en-US" u="sng"/>
              <a:t>c</a:t>
            </a:r>
            <a:r>
              <a:rPr b="1" sz="2700" i="1" lang="en-US" u="sng"/>
              <a:t> </a:t>
            </a:r>
            <a:r>
              <a:rPr b="1" sz="2700" i="1" lang="en-US" u="sng"/>
              <a:t>A</a:t>
            </a:r>
            <a:r>
              <a:rPr b="1" sz="2700" i="1" lang="en-US" u="sng"/>
              <a:t>c</a:t>
            </a:r>
            <a:r>
              <a:rPr b="1" sz="2700" i="1" lang="en-US" u="sng"/>
              <a:t>i</a:t>
            </a:r>
            <a:r>
              <a:rPr b="1" sz="2700" i="1" lang="en-US" u="sng"/>
              <a:t>d</a:t>
            </a:r>
            <a:r>
              <a:rPr b="1" sz="2700" i="1" lang="en-US" u="sng"/>
              <a:t> </a:t>
            </a:r>
            <a:r>
              <a:rPr b="1" sz="2700" i="1" lang="en-US" u="sng"/>
              <a:t>f</a:t>
            </a:r>
            <a:r>
              <a:rPr b="1" sz="2700" i="1" lang="en-US" u="sng"/>
              <a:t>o</a:t>
            </a:r>
            <a:r>
              <a:rPr b="1" sz="2700" i="1" lang="en-US" u="sng"/>
              <a:t>r</a:t>
            </a:r>
            <a:r>
              <a:rPr b="1" sz="2700" i="1" lang="en-US" u="sng"/>
              <a:t>m</a:t>
            </a:r>
            <a:r>
              <a:rPr b="1" sz="2700" i="1" lang="en-US" u="sng"/>
              <a:t>a</a:t>
            </a:r>
            <a:r>
              <a:rPr b="1" sz="2700" i="1" lang="en-US" u="sng"/>
              <a:t>t</a:t>
            </a:r>
            <a:r>
              <a:rPr b="1" sz="2700" i="1" lang="en-US" u="sng"/>
              <a:t>i</a:t>
            </a:r>
            <a:r>
              <a:rPr b="1" sz="2700" i="1" lang="en-US" u="sng"/>
              <a:t>o</a:t>
            </a:r>
            <a:r>
              <a:rPr b="1" sz="2700" i="1" lang="en-US" u="sng"/>
              <a:t>n</a:t>
            </a:r>
            <a:endParaRPr sz="2700" lang="en-US"/>
          </a:p>
          <a:p>
            <a:endParaRPr sz="2700" lang="en-US"/>
          </a:p>
          <a:p>
            <a:r>
              <a:rPr sz="2600" lang="en-US"/>
              <a:t>The starting material for purine biosynthesis ribose-5-phosphate, a product of the pentose phosphate Pathway. In the first step of purine biosynthesis, ribose phosphate pyrophosphokinase activates the ribose by reacting it with ATP, which drives the reaction, to form 5-phosphoribosyl-alpha-pyrophosphate</a:t>
            </a:r>
            <a:endParaRPr lang="en-US"/>
          </a:p>
          <a:p>
            <a:endParaRPr lang="en-US"/>
          </a:p>
          <a:p>
            <a:r>
              <a:rPr b="1" sz="2800" i="1" lang="en-US" u="sng"/>
              <a:t>An</a:t>
            </a:r>
            <a:r>
              <a:rPr b="1" sz="2800" i="1" lang="en-US" u="sng"/>
              <a:t>s.</a:t>
            </a:r>
            <a:r>
              <a:rPr b="1" sz="2800" i="1" lang="en-US" u="sng"/>
              <a:t>5</a:t>
            </a:r>
            <a:r>
              <a:rPr b="1" sz="2800" i="1" lang="en-US" u="sng"/>
              <a:t> </a:t>
            </a:r>
            <a:r>
              <a:rPr b="1" sz="2800" i="1" lang="en-US" u="sng"/>
              <a:t>U</a:t>
            </a:r>
            <a:r>
              <a:rPr b="1" sz="2800" i="1" lang="en-US" u="sng"/>
              <a:t>r</a:t>
            </a:r>
            <a:r>
              <a:rPr b="1" sz="2800" i="1" lang="en-US" u="sng"/>
              <a:t>i</a:t>
            </a:r>
            <a:r>
              <a:rPr b="1" sz="2800" i="1" lang="en-US" u="sng"/>
              <a:t>c</a:t>
            </a:r>
            <a:r>
              <a:rPr b="1" sz="2800" i="1" lang="en-US" u="sng"/>
              <a:t> </a:t>
            </a:r>
            <a:r>
              <a:rPr b="1" sz="2800" i="1" lang="en-US" u="sng"/>
              <a:t>A</a:t>
            </a:r>
            <a:r>
              <a:rPr b="1" sz="2800" i="1" lang="en-US" u="sng"/>
              <a:t>c</a:t>
            </a:r>
            <a:r>
              <a:rPr b="1" sz="2800" i="1" lang="en-US" u="sng"/>
              <a:t>i</a:t>
            </a:r>
            <a:r>
              <a:rPr b="1" sz="2800" i="1" lang="en-US" u="sng"/>
              <a:t>d</a:t>
            </a:r>
            <a:r>
              <a:rPr b="1" sz="2800" i="1" lang="en-US" u="sng"/>
              <a:t> </a:t>
            </a:r>
            <a:r>
              <a:rPr b="1" sz="2800" i="1" lang="en-US" u="sng"/>
              <a:t>t</a:t>
            </a:r>
            <a:r>
              <a:rPr b="1" sz="2800" i="1" lang="en-US" u="sng"/>
              <a:t>a</a:t>
            </a:r>
            <a:r>
              <a:rPr b="1" sz="2800" i="1" lang="en-US" u="sng"/>
              <a:t>k</a:t>
            </a:r>
            <a:r>
              <a:rPr b="1" sz="2800" i="1" lang="en-US" u="sng"/>
              <a:t>e</a:t>
            </a:r>
            <a:r>
              <a:rPr b="1" sz="2800" i="1" lang="en-US" u="sng"/>
              <a:t> </a:t>
            </a:r>
            <a:r>
              <a:rPr b="1" sz="2800" i="1" lang="en-US" u="sng"/>
              <a:t>p</a:t>
            </a:r>
            <a:r>
              <a:rPr b="1" sz="2800" i="1" lang="en-US" u="sng"/>
              <a:t>l</a:t>
            </a:r>
            <a:r>
              <a:rPr b="1" sz="2800" i="1" lang="en-US" u="sng"/>
              <a:t>a</a:t>
            </a:r>
            <a:r>
              <a:rPr b="1" sz="2800" i="1" lang="en-US" u="sng"/>
              <a:t>c</a:t>
            </a:r>
            <a:r>
              <a:rPr b="1" sz="2800" i="1" lang="en-US" u="sng"/>
              <a:t>e</a:t>
            </a:r>
            <a:r>
              <a:rPr b="1" sz="2800" i="1" lang="en-US" u="sng"/>
              <a:t> </a:t>
            </a:r>
            <a:r>
              <a:rPr b="1" sz="2800" i="1" lang="en-US" u="sng"/>
              <a:t>i</a:t>
            </a:r>
            <a:r>
              <a:rPr b="1" sz="2800" i="1" lang="en-US" u="sng"/>
              <a:t>n</a:t>
            </a:r>
            <a:r>
              <a:rPr b="1" sz="2800" i="1" lang="en-US" u="sng"/>
              <a:t> </a:t>
            </a:r>
            <a:r>
              <a:rPr b="1" sz="2800" i="1" lang="en-US" u="sng"/>
              <a:t>t</a:t>
            </a:r>
            <a:r>
              <a:rPr b="1" sz="2800" i="1" lang="en-US" u="sng"/>
              <a:t>h</a:t>
            </a:r>
            <a:r>
              <a:rPr b="1" sz="2800" i="1" lang="en-US" u="sng"/>
              <a:t>e</a:t>
            </a:r>
            <a:r>
              <a:rPr b="1" sz="2800" i="1" lang="en-US" u="sng"/>
              <a:t> </a:t>
            </a:r>
            <a:r>
              <a:rPr b="1" sz="2800" i="1" lang="en-US" u="sng"/>
              <a:t>b</a:t>
            </a:r>
            <a:r>
              <a:rPr b="1" sz="2800" i="1" lang="en-US" u="sng"/>
              <a:t>o</a:t>
            </a:r>
            <a:r>
              <a:rPr b="1" sz="2800" i="1" lang="en-US" u="sng"/>
              <a:t>d</a:t>
            </a:r>
            <a:r>
              <a:rPr b="1" sz="2800" i="1" lang="en-US" u="sng"/>
              <a:t>y</a:t>
            </a:r>
            <a:endParaRPr lang="en-US"/>
          </a:p>
          <a:p>
            <a:r>
              <a:rPr sz="2700" lang="en-US"/>
              <a:t>Uric acid is a waste product created during the normal breakdown of purines, naturally occurring substances found in foods such as liver, mushrooms, anchovies, mackerel and dried beans according to the NIAMS. Uric acid is normally cleaned out of the blood by the kidneys, and passes out of the body along with urine</a:t>
            </a:r>
            <a:r>
              <a:rPr lang="en-US"/>
              <a:t>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2" name=""/>
          <p:cNvSpPr>
            <a:spLocks noGrp="1"/>
          </p:cNvSpPr>
          <p:nvPr>
            <p:ph type="subTitle" idx="1"/>
          </p:nvPr>
        </p:nvSpPr>
        <p:spPr>
          <a:xfrm rot="21599546">
            <a:off x="-107866" y="20482"/>
            <a:ext cx="9276021" cy="6814789"/>
          </a:xfrm>
        </p:spPr>
        <p:txBody>
          <a:bodyPr/>
          <a:p>
            <a:r>
              <a:rPr b="1" sz="3200" i="1" lang="en-US" u="sng"/>
              <a:t>U</a:t>
            </a:r>
            <a:r>
              <a:rPr b="1" sz="3200" i="1" lang="en-US" u="sng"/>
              <a:t>r</a:t>
            </a:r>
            <a:r>
              <a:rPr b="1" sz="3200" i="1" lang="en-US" u="sng"/>
              <a:t>i</a:t>
            </a:r>
            <a:r>
              <a:rPr b="1" sz="3200" i="1" lang="en-US" u="sng"/>
              <a:t>c</a:t>
            </a:r>
            <a:r>
              <a:rPr b="1" sz="3200" i="1" lang="en-US" u="sng"/>
              <a:t> </a:t>
            </a:r>
            <a:r>
              <a:rPr b="1" sz="3200" i="1" lang="en-US" u="sng"/>
              <a:t>Acid </a:t>
            </a:r>
            <a:r>
              <a:rPr b="1" sz="3200" i="1" lang="en-US" u="sng"/>
              <a:t>s</a:t>
            </a:r>
            <a:r>
              <a:rPr b="1" sz="3200" i="1" lang="en-US" u="sng"/>
              <a:t>t</a:t>
            </a:r>
            <a:r>
              <a:rPr b="1" sz="3200" i="1" lang="en-US" u="sng"/>
              <a:t>a</a:t>
            </a:r>
            <a:r>
              <a:rPr b="1" sz="3200" i="1" lang="en-US" u="sng"/>
              <a:t>r</a:t>
            </a:r>
            <a:r>
              <a:rPr b="1" sz="3200" i="1" lang="en-US" u="sng"/>
              <a:t>t</a:t>
            </a:r>
            <a:r>
              <a:rPr b="1" sz="3200" i="1" lang="en-US" u="sng"/>
              <a:t> </a:t>
            </a:r>
            <a:r>
              <a:rPr b="1" sz="3200" i="1" lang="en-US" u="sng"/>
              <a:t>f</a:t>
            </a:r>
            <a:r>
              <a:rPr b="1" sz="3200" i="1" lang="en-US" u="sng"/>
              <a:t>r</a:t>
            </a:r>
            <a:r>
              <a:rPr b="1" sz="3200" i="1" lang="en-US" u="sng"/>
              <a:t>o</a:t>
            </a:r>
            <a:r>
              <a:rPr b="1" sz="3200" i="1" lang="en-US" u="sng"/>
              <a:t>m</a:t>
            </a:r>
            <a:r>
              <a:rPr b="1" sz="3200" i="1" lang="en-US" u="sng"/>
              <a:t> </a:t>
            </a:r>
            <a:r>
              <a:rPr b="1" sz="3200" i="1" lang="en-US" u="sng"/>
              <a:t>c</a:t>
            </a:r>
            <a:r>
              <a:rPr b="1" sz="3200" i="1" lang="en-US" u="sng"/>
              <a:t>o</a:t>
            </a:r>
            <a:r>
              <a:rPr b="1" sz="3200" i="1" lang="en-US" u="sng"/>
              <a:t>m</a:t>
            </a:r>
            <a:r>
              <a:rPr b="1" sz="3200" i="1" lang="en-US" u="sng"/>
              <a:t>p</a:t>
            </a:r>
            <a:r>
              <a:rPr b="1" sz="3200" i="1" lang="en-US" u="sng"/>
              <a:t>u</a:t>
            </a:r>
            <a:r>
              <a:rPr b="1" sz="3200" i="1" lang="en-US" u="sng"/>
              <a:t>n</a:t>
            </a:r>
            <a:r>
              <a:rPr b="1" sz="3200" i="1" lang="en-US" u="sng"/>
              <a:t>d</a:t>
            </a:r>
            <a:endParaRPr b="1" sz="3200" i="1" lang="en-US" u="sng"/>
          </a:p>
          <a:p>
            <a:endParaRPr b="1" sz="3200" i="1" lang="en-US" u="sng"/>
          </a:p>
          <a:p>
            <a:r>
              <a:rPr b="0" sz="2900" i="0" lang="en-US" u="none"/>
              <a:t>Uric acid is a heterocyclic compound of carbon, nitrogen, oxygen, and hydrogen with the formula C5H4N4O3</a:t>
            </a:r>
            <a:endParaRPr b="0" sz="2900" i="0" lang="en-US" u="none"/>
          </a:p>
          <a:p>
            <a:r>
              <a:rPr b="1" sz="3100" i="1" lang="en-US" u="sng"/>
              <a:t>N</a:t>
            </a:r>
            <a:r>
              <a:rPr b="1" sz="3100" i="1" lang="en-US" u="sng"/>
              <a:t>o</a:t>
            </a:r>
            <a:r>
              <a:rPr b="1" sz="3100" i="1" lang="en-US" u="sng"/>
              <a:t>r</a:t>
            </a:r>
            <a:r>
              <a:rPr b="1" sz="3100" i="1" lang="en-US" u="sng"/>
              <a:t>m</a:t>
            </a:r>
            <a:r>
              <a:rPr b="1" sz="3100" i="1" lang="en-US" u="sng"/>
              <a:t>a</a:t>
            </a:r>
            <a:r>
              <a:rPr b="1" sz="3100" i="1" lang="en-US" u="sng"/>
              <a:t>l</a:t>
            </a:r>
            <a:r>
              <a:rPr b="1" sz="3100" i="1" lang="en-US" u="sng"/>
              <a:t> </a:t>
            </a:r>
            <a:r>
              <a:rPr b="1" sz="3100" i="1" lang="en-US" u="sng"/>
              <a:t>r</a:t>
            </a:r>
            <a:r>
              <a:rPr b="1" sz="3100" i="1" lang="en-US" u="sng"/>
              <a:t>a</a:t>
            </a:r>
            <a:r>
              <a:rPr b="1" sz="3100" i="1" lang="en-US" u="sng"/>
              <a:t>n</a:t>
            </a:r>
            <a:r>
              <a:rPr b="1" sz="3100" i="1" lang="en-US" u="sng"/>
              <a:t>g</a:t>
            </a:r>
            <a:r>
              <a:rPr b="1" sz="3100" i="1" lang="en-US" u="sng"/>
              <a:t>e </a:t>
            </a:r>
            <a:r>
              <a:rPr b="1" sz="3100" i="1" lang="en-US" u="sng"/>
              <a:t>o</a:t>
            </a:r>
            <a:r>
              <a:rPr b="1" sz="3100" i="1" lang="en-US" u="sng"/>
              <a:t>f</a:t>
            </a:r>
            <a:r>
              <a:rPr b="1" sz="3100" i="1" lang="en-US" u="sng"/>
              <a:t> </a:t>
            </a:r>
            <a:r>
              <a:rPr b="1" sz="3100" i="1" lang="en-US" u="sng"/>
              <a:t>Uric </a:t>
            </a:r>
            <a:r>
              <a:rPr b="1" sz="3100" i="1" lang="en-US" u="sng"/>
              <a:t>a</a:t>
            </a:r>
            <a:r>
              <a:rPr b="1" sz="3100" i="1" lang="en-US" u="sng"/>
              <a:t>c</a:t>
            </a:r>
            <a:r>
              <a:rPr b="1" sz="3100" i="1" lang="en-US" u="sng"/>
              <a:t>i</a:t>
            </a:r>
            <a:r>
              <a:rPr b="1" sz="3100" i="1" lang="en-US" u="sng"/>
              <a:t>d</a:t>
            </a:r>
            <a:endParaRPr b="1" sz="3100" i="1" lang="en-US" u="sng"/>
          </a:p>
          <a:p>
            <a:endParaRPr b="1" sz="3100" i="1" lang="en-US" u="sng"/>
          </a:p>
          <a:p>
            <a:r>
              <a:rPr b="0" sz="3000" i="0" lang="en-US" u="none"/>
              <a:t>Normal Uric acid levels are 2.4-6.0 mg/dL (female) and 3.4-7.0 mg/dL (male)</a:t>
            </a:r>
            <a:endParaRPr b="0" sz="3000" i="0" lang="en-US" u="none"/>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CPH1909</dc:creator>
  <dcterms:created xsi:type="dcterms:W3CDTF">2015-05-11T13:30:45Z</dcterms:created>
  <dcterms:modified xsi:type="dcterms:W3CDTF">2020-06-24T06:03:48Z</dcterms:modified>
</cp:coreProperties>
</file>