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48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80C7B2-9CDB-47C6-B204-AA4C7105490A}" type="datetimeFigureOut">
              <a:rPr lang="en-US" smtClean="0"/>
              <a:t>6/12/2020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FDEF-710C-43C2-B0D2-4063F200D6A8}"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80C7B2-9CDB-47C6-B204-AA4C7105490A}" type="datetimeFigureOut">
              <a:rPr lang="en-US" smtClean="0"/>
              <a:t>6/12/2020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FDEF-710C-43C2-B0D2-4063F200D6A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80C7B2-9CDB-47C6-B204-AA4C7105490A}" type="datetimeFigureOut">
              <a:rPr lang="en-US" smtClean="0"/>
              <a:t>6/12/2020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FDEF-710C-43C2-B0D2-4063F200D6A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F80C7B2-9CDB-47C6-B204-AA4C7105490A}" type="datetimeFigureOut">
              <a:rPr lang="en-US" smtClean="0"/>
              <a:t>6/12/2020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FDEF-710C-43C2-B0D2-4063F200D6A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80C7B2-9CDB-47C6-B204-AA4C7105490A}" type="datetimeFigureOut">
              <a:rPr lang="en-US" smtClean="0"/>
              <a:t>6/12/2020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FDEF-710C-43C2-B0D2-4063F200D6A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F80C7B2-9CDB-47C6-B204-AA4C7105490A}" type="datetimeFigureOut">
              <a:rPr lang="en-US" smtClean="0"/>
              <a:t>6/12/2020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CFDEF-710C-43C2-B0D2-4063F200D6A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80C7B2-9CDB-47C6-B204-AA4C7105490A}" type="datetimeFigureOut">
              <a:rPr lang="en-US" smtClean="0"/>
              <a:t>6/12/2020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CCFDEF-710C-43C2-B0D2-4063F200D6A8}"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F80C7B2-9CDB-47C6-B204-AA4C7105490A}" type="datetimeFigureOut">
              <a:rPr lang="en-US" smtClean="0"/>
              <a:t>6/12/2020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CCFDEF-710C-43C2-B0D2-4063F200D6A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80C7B2-9CDB-47C6-B204-AA4C7105490A}" type="datetimeFigureOut">
              <a:rPr lang="en-US" smtClean="0"/>
              <a:t>6/12/2020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CCFDEF-710C-43C2-B0D2-4063F200D6A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80C7B2-9CDB-47C6-B204-AA4C7105490A}" type="datetimeFigureOut">
              <a:rPr lang="en-US" smtClean="0"/>
              <a:t>6/12/2020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CFDEF-710C-43C2-B0D2-4063F200D6A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80C7B2-9CDB-47C6-B204-AA4C7105490A}" type="datetimeFigureOut">
              <a:rPr lang="en-US" smtClean="0"/>
              <a:t>6/12/2020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CFDEF-710C-43C2-B0D2-4063F200D6A8}"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F80C7B2-9CDB-47C6-B204-AA4C7105490A}" type="datetimeFigureOut">
              <a:rPr lang="en-US" smtClean="0"/>
              <a:t>6/12/2020</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84CCFDEF-710C-43C2-B0D2-4063F200D6A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600200"/>
            <a:ext cx="8458200" cy="5229367"/>
          </a:xfrm>
        </p:spPr>
        <p:txBody>
          <a:bodyPr/>
          <a:lstStyle/>
          <a:p>
            <a:endParaRPr lang="en-US" dirty="0" smtClean="0"/>
          </a:p>
          <a:p>
            <a:r>
              <a:rPr lang="en-US" sz="4400" b="1" dirty="0" smtClean="0"/>
              <a:t>                ID : 16380</a:t>
            </a:r>
          </a:p>
          <a:p>
            <a:r>
              <a:rPr lang="en-US" sz="4400" b="1" i="1" dirty="0" smtClean="0"/>
              <a:t>      ASSIGNMEMT : ENGLISH </a:t>
            </a:r>
          </a:p>
          <a:p>
            <a:r>
              <a:rPr lang="en-US" sz="4400" b="1" i="1" dirty="0"/>
              <a:t> </a:t>
            </a:r>
            <a:r>
              <a:rPr lang="en-US" sz="4400" b="1" i="1" dirty="0" smtClean="0"/>
              <a:t>          DEGREE : BS(DT) </a:t>
            </a:r>
          </a:p>
          <a:p>
            <a:r>
              <a:rPr lang="en-US" sz="4400" b="1" i="1" dirty="0"/>
              <a:t> </a:t>
            </a:r>
            <a:r>
              <a:rPr lang="en-US" sz="4400" b="1" i="1" dirty="0" smtClean="0"/>
              <a:t>            </a:t>
            </a:r>
            <a:r>
              <a:rPr lang="en-US" sz="4400" b="1" i="1" dirty="0"/>
              <a:t>2</a:t>
            </a:r>
            <a:r>
              <a:rPr lang="en-US" sz="4400" b="1" i="1" baseline="30000" dirty="0"/>
              <a:t>ND</a:t>
            </a:r>
            <a:r>
              <a:rPr lang="en-US" sz="4400" b="1" i="1" dirty="0"/>
              <a:t> SEMESTER</a:t>
            </a:r>
          </a:p>
          <a:p>
            <a:r>
              <a:rPr lang="en-US" sz="4400" b="1" i="1" dirty="0" smtClean="0"/>
              <a:t>      </a:t>
            </a:r>
            <a:endParaRPr lang="en-US" sz="4400" b="1" i="1" dirty="0"/>
          </a:p>
        </p:txBody>
      </p:sp>
      <p:sp>
        <p:nvSpPr>
          <p:cNvPr id="2" name="Title 1"/>
          <p:cNvSpPr>
            <a:spLocks noGrp="1"/>
          </p:cNvSpPr>
          <p:nvPr>
            <p:ph type="ctrTitle"/>
          </p:nvPr>
        </p:nvSpPr>
        <p:spPr>
          <a:xfrm>
            <a:off x="457200" y="609600"/>
            <a:ext cx="8382000" cy="1178257"/>
          </a:xfrm>
        </p:spPr>
        <p:txBody>
          <a:bodyPr>
            <a:normAutofit/>
          </a:bodyPr>
          <a:lstStyle/>
          <a:p>
            <a:r>
              <a:rPr lang="en-US" dirty="0" smtClean="0"/>
              <a:t>NAME : IZHAR UL HAQ</a:t>
            </a:r>
            <a:endParaRPr lang="en-US" dirty="0"/>
          </a:p>
        </p:txBody>
      </p:sp>
    </p:spTree>
    <p:extLst>
      <p:ext uri="{BB962C8B-B14F-4D97-AF65-F5344CB8AC3E}">
        <p14:creationId xmlns:p14="http://schemas.microsoft.com/office/powerpoint/2010/main" val="3218349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28600"/>
            <a:ext cx="3124200" cy="1600200"/>
          </a:xfrm>
        </p:spPr>
        <p:txBody>
          <a:bodyPr/>
          <a:lstStyle/>
          <a:p>
            <a:r>
              <a:rPr lang="en-US" sz="4800" i="1" dirty="0" smtClean="0"/>
              <a:t>ESSAY</a:t>
            </a:r>
            <a:endParaRPr lang="en-US" sz="4800" i="1" dirty="0"/>
          </a:p>
        </p:txBody>
      </p:sp>
      <p:sp>
        <p:nvSpPr>
          <p:cNvPr id="3" name="Content Placeholder 2"/>
          <p:cNvSpPr>
            <a:spLocks noGrp="1"/>
          </p:cNvSpPr>
          <p:nvPr>
            <p:ph sz="quarter" idx="13"/>
          </p:nvPr>
        </p:nvSpPr>
        <p:spPr>
          <a:xfrm>
            <a:off x="457199" y="1219200"/>
            <a:ext cx="8400197" cy="5522794"/>
          </a:xfrm>
        </p:spPr>
        <p:txBody>
          <a:bodyPr>
            <a:normAutofit fontScale="55000" lnSpcReduction="20000"/>
          </a:bodyPr>
          <a:lstStyle/>
          <a:p>
            <a:pPr lvl="2"/>
            <a:r>
              <a:rPr lang="en-US" sz="5100" b="1" i="1" dirty="0" smtClean="0"/>
              <a:t>SMOKING IN PUBLIC PLACES HAS TO BANNED</a:t>
            </a:r>
          </a:p>
          <a:p>
            <a:pPr marL="45720" indent="0">
              <a:buNone/>
            </a:pPr>
            <a:endParaRPr lang="en-US" sz="2800" b="1" i="1" dirty="0"/>
          </a:p>
          <a:p>
            <a:pPr marL="45720" indent="0">
              <a:buNone/>
            </a:pPr>
            <a:r>
              <a:rPr lang="en-US" sz="3800" b="1" i="1" dirty="0" smtClean="0"/>
              <a:t>           </a:t>
            </a:r>
            <a:r>
              <a:rPr lang="en-US" sz="2900" i="1" dirty="0" smtClean="0"/>
              <a:t>By smoking we usually mean smoking of tobacco. There are many people who are addicted to the smoking of various intoxicating drugs. People can be seen smoking hookah, pipes, cigars, cigarettes, and marijuana etc. Tobacco was first brought from America to Europe. Early one day in 1492, Columbus` shipmates saw the people of an island (now known as Cuba) smoking rolled leaves . They did the same and became smokers very soon.</a:t>
            </a:r>
          </a:p>
          <a:p>
            <a:pPr marL="45720" indent="0">
              <a:buNone/>
            </a:pPr>
            <a:r>
              <a:rPr lang="en-US" sz="2900" i="1" dirty="0"/>
              <a:t> </a:t>
            </a:r>
            <a:r>
              <a:rPr lang="en-US" sz="2900" i="1" dirty="0" smtClean="0"/>
              <a:t>              Smoking has become one of the essentials of modern life. It has become a fashion . It is perhaps the most common pastime among our young men . It has become popular to an alarming extent. Cigarettes are seen in the mouths of women and small children. Unfortunately, cigarette are very cheap. Moreover, they can easily be carried in a pocket.</a:t>
            </a:r>
          </a:p>
          <a:p>
            <a:pPr marL="45720" indent="0">
              <a:buNone/>
            </a:pPr>
            <a:r>
              <a:rPr lang="en-US" sz="2900" i="1" dirty="0"/>
              <a:t> </a:t>
            </a:r>
            <a:r>
              <a:rPr lang="en-US" sz="2900" i="1" dirty="0" smtClean="0"/>
              <a:t>             Smoking is very injurious health. It prevails in every part of the world . Doctors tells us that one cigarette infect so much poison in our body </a:t>
            </a:r>
            <a:r>
              <a:rPr lang="en-US" sz="2900" i="1" dirty="0"/>
              <a:t>a</a:t>
            </a:r>
            <a:r>
              <a:rPr lang="en-US" sz="2900" i="1" dirty="0" smtClean="0"/>
              <a:t>s would be sufficient to kill a frog. Mental depression, nervous break down and many other diseases of our body are the result of our smoking . The pulse and heart of a smoker beat faster. Smoking weakens his vital organ permanently . The tobacco contains an oily substance called nicotine which is very dangerous to health. The smoke affects the wind pipe and the lung . That is why smoking is the basic cause of lungs cancer . The smoker suffer from cold and cough . They get bad and dirty teeth which caused many diseases of stomach . Their lungs are lost , their memory becomes weak and their eye sight is damaged .           </a:t>
            </a:r>
            <a:endParaRPr lang="en-US" sz="2900" b="1" i="1" dirty="0"/>
          </a:p>
        </p:txBody>
      </p:sp>
    </p:spTree>
    <p:extLst>
      <p:ext uri="{BB962C8B-B14F-4D97-AF65-F5344CB8AC3E}">
        <p14:creationId xmlns:p14="http://schemas.microsoft.com/office/powerpoint/2010/main" val="3866888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325" y="381001"/>
            <a:ext cx="7850875" cy="457200"/>
          </a:xfrm>
          <a:noFill/>
          <a:effectLst>
            <a:outerShdw blurRad="50800" dist="50800" dir="5400000" algn="ctr" rotWithShape="0">
              <a:schemeClr val="bg1"/>
            </a:outerShdw>
          </a:effectLst>
        </p:spPr>
        <p:txBody>
          <a:bodyPr/>
          <a:lstStyle/>
          <a:p>
            <a:pPr marL="0" indent="0">
              <a:buNone/>
            </a:pPr>
            <a:r>
              <a:rPr lang="en-US" sz="1600" b="0" i="1" dirty="0" smtClean="0"/>
              <a:t>Smoking has  become an accepted social evil . Once this habit is formed ,it is  </a:t>
            </a:r>
            <a:endParaRPr lang="en-US" sz="1600" b="0" i="1" dirty="0"/>
          </a:p>
        </p:txBody>
      </p:sp>
      <p:sp>
        <p:nvSpPr>
          <p:cNvPr id="4" name="Content Placeholder 3"/>
          <p:cNvSpPr>
            <a:spLocks noGrp="1"/>
          </p:cNvSpPr>
          <p:nvPr>
            <p:ph sz="quarter" idx="13"/>
          </p:nvPr>
        </p:nvSpPr>
        <p:spPr>
          <a:xfrm>
            <a:off x="152400" y="609600"/>
            <a:ext cx="8686800" cy="6324600"/>
          </a:xfrm>
        </p:spPr>
        <p:txBody>
          <a:bodyPr>
            <a:normAutofit/>
          </a:bodyPr>
          <a:lstStyle/>
          <a:p>
            <a:pPr marL="45720" indent="0">
              <a:buNone/>
            </a:pPr>
            <a:r>
              <a:rPr lang="en-US" sz="1600" i="1" dirty="0" smtClean="0"/>
              <a:t>very difficult to get ride of it . The smoker do know the harms given by smoking but it is not easy for them to give it up . Some smoker consider it a charm and are proud of being smokers . They feel a romantic delight in striking a match to light a cigarette . The vary shape of a cigarette is compared to the fingers of a beautiful lady . </a:t>
            </a:r>
          </a:p>
          <a:p>
            <a:pPr marL="45720" indent="0">
              <a:buNone/>
            </a:pPr>
            <a:r>
              <a:rPr lang="en-US" sz="1600" i="1" dirty="0"/>
              <a:t> </a:t>
            </a:r>
            <a:r>
              <a:rPr lang="en-US" sz="1600" i="1" dirty="0" smtClean="0"/>
              <a:t>                   in short, smoking is a bad habit it must not be publicized on radios, televisions and in films . When the children see that their favorite character is a chain smoker, they do try to fallow him. The parents should keep an eye on the children . They should know where there children sit . They should not allow their dear ones to sit in the company of those boys who are addicted to smoking . Our Government should take some practical steps against smoking . Media can play an important role in this regard . All such advertisements that directly or indirectly tend to publicize smoking should be banned.</a:t>
            </a:r>
          </a:p>
          <a:p>
            <a:pPr marL="45720" indent="0">
              <a:buNone/>
            </a:pPr>
            <a:r>
              <a:rPr lang="en-US" sz="1600" i="1" dirty="0" smtClean="0"/>
              <a:t>                   Some teenagers think  that smoking marks their transition into adulthood and maturity . Hence, more teenagers start smoking due to the influence of seeing other people smoke in public places . If smoking is banned in public areas, it will promote a healthier life style for everyone . If smoking is banned in public places it safeguards the life of the smoker as well as that of the public . When people smoke in public areas the toxic fumes travel through the air and into the lungs of other . If people are prohibited form smoking in public it would be safer for the environment .       </a:t>
            </a:r>
            <a:endParaRPr lang="en-US" sz="1600" i="1" dirty="0"/>
          </a:p>
        </p:txBody>
      </p:sp>
    </p:spTree>
    <p:extLst>
      <p:ext uri="{BB962C8B-B14F-4D97-AF65-F5344CB8AC3E}">
        <p14:creationId xmlns:p14="http://schemas.microsoft.com/office/powerpoint/2010/main" val="3184169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76200"/>
            <a:ext cx="6095999" cy="1066800"/>
          </a:xfrm>
        </p:spPr>
        <p:txBody>
          <a:bodyPr/>
          <a:lstStyle/>
          <a:p>
            <a:r>
              <a:rPr lang="en-US" i="1" dirty="0" smtClean="0"/>
              <a:t>ESSAY NO 2</a:t>
            </a:r>
            <a:endParaRPr lang="en-US" i="1" dirty="0"/>
          </a:p>
        </p:txBody>
      </p:sp>
      <p:sp>
        <p:nvSpPr>
          <p:cNvPr id="3" name="Content Placeholder 2"/>
          <p:cNvSpPr>
            <a:spLocks noGrp="1"/>
          </p:cNvSpPr>
          <p:nvPr>
            <p:ph sz="quarter" idx="13"/>
          </p:nvPr>
        </p:nvSpPr>
        <p:spPr>
          <a:xfrm>
            <a:off x="0" y="1143000"/>
            <a:ext cx="9144000" cy="5334000"/>
          </a:xfrm>
        </p:spPr>
        <p:txBody>
          <a:bodyPr>
            <a:normAutofit lnSpcReduction="10000"/>
          </a:bodyPr>
          <a:lstStyle/>
          <a:p>
            <a:r>
              <a:rPr lang="en-US" sz="2400" b="1" i="1" dirty="0" smtClean="0"/>
              <a:t>PARENTS ARE OUR FIRST AND MOST IMPORTANT TEACHER</a:t>
            </a:r>
          </a:p>
          <a:p>
            <a:pPr marL="45720" indent="0">
              <a:buNone/>
            </a:pPr>
            <a:r>
              <a:rPr lang="en-US" sz="2400" b="1" i="1" dirty="0"/>
              <a:t> </a:t>
            </a:r>
            <a:r>
              <a:rPr lang="en-US" sz="2400" b="1" i="1" dirty="0" smtClean="0"/>
              <a:t>                </a:t>
            </a:r>
            <a:r>
              <a:rPr lang="en-US" sz="1800" i="1" dirty="0" smtClean="0"/>
              <a:t>Obviously, the first teachers we have in our lives in most cases are our parent. They teach us to speak, walk, ride a bike, behave ourselves etc. from my every day experience and observation I can totally agree with the statement that parent are the best teachers. </a:t>
            </a:r>
          </a:p>
          <a:p>
            <a:pPr marL="45720" indent="0">
              <a:buNone/>
            </a:pPr>
            <a:r>
              <a:rPr lang="en-US" sz="1800" i="1" dirty="0"/>
              <a:t> </a:t>
            </a:r>
            <a:r>
              <a:rPr lang="en-US" sz="1800" i="1" dirty="0" smtClean="0"/>
              <a:t>                    First of all, I would say that parents are our very first teachers. They with great patience pass down the essential knowledge that we need in order to join the real world. Children often copy their parents habits and traits because children are sure that parents do only right things. Often children`s  first wish is to be like their mother and father. Parents are the best teachers because they wish their children a success and they do not teach them bad things. </a:t>
            </a:r>
          </a:p>
          <a:p>
            <a:pPr marL="45720" indent="0">
              <a:buNone/>
            </a:pPr>
            <a:r>
              <a:rPr lang="en-US" sz="1800" i="1" dirty="0"/>
              <a:t> </a:t>
            </a:r>
            <a:r>
              <a:rPr lang="en-US" sz="1800" i="1" dirty="0" smtClean="0"/>
              <a:t>                   Parents play a very important role in the lives of their children. They have to build a solid foundation for their kids an order for them to have a successful and rewarding life. The foundation needs to be built at an early age, and needs to keep being built throughout the child`s early adolescence. The establishment of an individual can be separated into a few diverse parts, for example, ETHICS , RELIGIOUS, CONVICTIONS, POLITICAL ANGLES, and instruction, to give some examples.</a:t>
            </a:r>
            <a:endParaRPr lang="en-US" sz="1800" i="1" dirty="0"/>
          </a:p>
        </p:txBody>
      </p:sp>
    </p:spTree>
    <p:extLst>
      <p:ext uri="{BB962C8B-B14F-4D97-AF65-F5344CB8AC3E}">
        <p14:creationId xmlns:p14="http://schemas.microsoft.com/office/powerpoint/2010/main" val="3667245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2" y="150851"/>
            <a:ext cx="9144001" cy="989042"/>
          </a:xfrm>
        </p:spPr>
        <p:txBody>
          <a:bodyPr/>
          <a:lstStyle/>
          <a:p>
            <a:endParaRPr lang="en-US" dirty="0"/>
          </a:p>
        </p:txBody>
      </p:sp>
      <p:sp>
        <p:nvSpPr>
          <p:cNvPr id="3" name="Content Placeholder 2"/>
          <p:cNvSpPr>
            <a:spLocks noGrp="1"/>
          </p:cNvSpPr>
          <p:nvPr>
            <p:ph sz="quarter" idx="13"/>
          </p:nvPr>
        </p:nvSpPr>
        <p:spPr>
          <a:xfrm>
            <a:off x="152400" y="1214651"/>
            <a:ext cx="8839200" cy="5732059"/>
          </a:xfrm>
        </p:spPr>
        <p:txBody>
          <a:bodyPr>
            <a:normAutofit/>
          </a:bodyPr>
          <a:lstStyle/>
          <a:p>
            <a:pPr marL="45720" indent="0">
              <a:buNone/>
            </a:pPr>
            <a:r>
              <a:rPr lang="en-US" sz="1800" i="1" dirty="0" smtClean="0"/>
              <a:t>               parents are the source from which we learn a lot of lesson. As our parents have spent a life in which they faces many good and bad experiences. I have learnt many lesson from my parents among those the one which inspire my emotion. As that to respect our elder parents is distinguishable. My grandfather and grandmother live with us. They are aged  and weak and required a good care. My father always worried and caring about them and told me that If I not care my helpless parents then it is the law of the nature that my child mean you will also not cares about my need. When I grow elder this time I understand that is you treat your parents in a good way. Your children will also treat the same way.</a:t>
            </a:r>
          </a:p>
          <a:p>
            <a:pPr marL="45720" indent="0">
              <a:buNone/>
            </a:pPr>
            <a:r>
              <a:rPr lang="en-US" sz="1800" i="1"/>
              <a:t> </a:t>
            </a:r>
            <a:r>
              <a:rPr lang="en-US" sz="1800" i="1" smtClean="0"/>
              <a:t>             </a:t>
            </a:r>
            <a:r>
              <a:rPr lang="en-US" sz="1800" i="1"/>
              <a:t>in conclusion, I think that parents are the best teacher because they give there knowledge that can not be taken from book when it needs to be known by children.</a:t>
            </a:r>
            <a:endParaRPr lang="en-US" sz="1800"/>
          </a:p>
          <a:p>
            <a:pPr marL="45720" indent="0">
              <a:buNone/>
            </a:pPr>
            <a:r>
              <a:rPr lang="en-US" sz="1800" i="1" dirty="0" smtClean="0"/>
              <a:t>	    </a:t>
            </a:r>
          </a:p>
        </p:txBody>
      </p:sp>
    </p:spTree>
    <p:extLst>
      <p:ext uri="{BB962C8B-B14F-4D97-AF65-F5344CB8AC3E}">
        <p14:creationId xmlns:p14="http://schemas.microsoft.com/office/powerpoint/2010/main" val="2805263904"/>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186</TotalTime>
  <Words>1073</Words>
  <Application>Microsoft Office PowerPoint</Application>
  <PresentationFormat>On-screen Show (4:3)</PresentationFormat>
  <Paragraphs>25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Slipstream</vt:lpstr>
      <vt:lpstr>NAME : IZHAR UL HAQ</vt:lpstr>
      <vt:lpstr>ESSAY</vt:lpstr>
      <vt:lpstr>Smoking has  become an accepted social evil . Once this habit is formed ,it is  </vt:lpstr>
      <vt:lpstr>ESSAY NO 2</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 IZHAR UL HAQ</dc:title>
  <dc:creator>ixharkhan</dc:creator>
  <cp:lastModifiedBy>ixharkhan</cp:lastModifiedBy>
  <cp:revision>19</cp:revision>
  <dcterms:created xsi:type="dcterms:W3CDTF">2020-06-12T10:59:00Z</dcterms:created>
  <dcterms:modified xsi:type="dcterms:W3CDTF">2020-06-13T06:35:51Z</dcterms:modified>
</cp:coreProperties>
</file>