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type="screen4x3" cy="6858000" cx="9144000"/>
  <p:notesSz cx="6858000" cy="9144000"/>
  <p:defaultText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987" autoAdjust="0"/>
    <p:restoredTop sz="94660"/>
  </p:normalViewPr>
  <p:slideViewPr>
    <p:cSldViewPr snapToGrid="0">
      <p:cViewPr varScale="1">
        <p:scale>
          <a:sx n="116" d="100"/>
          <a:sy n="116" d="100"/>
        </p:scale>
        <p:origin x="1446" y="108"/>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tableStyles" Target="tableStyles.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59" name=""/>
        <p:cNvGrpSpPr/>
        <p:nvPr/>
      </p:nvGrpSpPr>
      <p:grpSpPr>
        <a:xfrm>
          <a:off x="0" y="0"/>
          <a:ext cx="0" cy="0"/>
          <a:chOff x="0" y="0"/>
          <a:chExt cx="0" cy="0"/>
        </a:xfrm>
      </p:grpSpPr>
      <p:sp>
        <p:nvSpPr>
          <p:cNvPr id="1048656"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57"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58"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59"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60"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61"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4"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altLang="zh-CN" lang="en-US" smtClean="0"/>
              <a:t>Click to edit Master title style</a:t>
            </a:r>
            <a:endParaRPr dirty="0" lang="en-US"/>
          </a:p>
        </p:txBody>
      </p:sp>
      <p:sp>
        <p:nvSpPr>
          <p:cNvPr id="1048582" name="Subtitle 2"/>
          <p:cNvSpPr>
            <a:spLocks noGrp="1"/>
          </p:cNvSpPr>
          <p:nvPr>
            <p:ph type="subTitle" idx="1"/>
          </p:nvPr>
        </p:nvSpPr>
        <p:spPr>
          <a:xfrm>
            <a:off x="1143000" y="3602038"/>
            <a:ext cx="6858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zh-CN" lang="en-US" smtClean="0"/>
              <a:t>Click to edit Master subtitle style</a:t>
            </a:r>
            <a:endParaRPr dirty="0" lang="en-US"/>
          </a:p>
        </p:txBody>
      </p:sp>
      <p:sp>
        <p:nvSpPr>
          <p:cNvPr id="1048583"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84" name="Footer Placeholder 4"/>
          <p:cNvSpPr>
            <a:spLocks noGrp="1"/>
          </p:cNvSpPr>
          <p:nvPr>
            <p:ph type="ftr" sz="quarter" idx="11"/>
          </p:nvPr>
        </p:nvSpPr>
        <p:spPr/>
        <p:txBody>
          <a:bodyPr/>
          <a:p>
            <a:endParaRPr altLang="en-US" lang="zh-CN"/>
          </a:p>
        </p:txBody>
      </p:sp>
      <p:sp>
        <p:nvSpPr>
          <p:cNvPr id="1048585"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57" name=""/>
        <p:cNvGrpSpPr/>
        <p:nvPr/>
      </p:nvGrpSpPr>
      <p:grpSpPr>
        <a:xfrm>
          <a:off x="0" y="0"/>
          <a:ext cx="0" cy="0"/>
          <a:chOff x="0" y="0"/>
          <a:chExt cx="0" cy="0"/>
        </a:xfrm>
      </p:grpSpPr>
      <p:sp>
        <p:nvSpPr>
          <p:cNvPr id="1048645" name="Title 1"/>
          <p:cNvSpPr>
            <a:spLocks noGrp="1"/>
          </p:cNvSpPr>
          <p:nvPr>
            <p:ph type="title"/>
          </p:nvPr>
        </p:nvSpPr>
        <p:spPr/>
        <p:txBody>
          <a:bodyPr/>
          <a:p>
            <a:r>
              <a:rPr altLang="zh-CN" lang="en-US" smtClean="0"/>
              <a:t>Click to edit Master title style</a:t>
            </a:r>
            <a:endParaRPr dirty="0" lang="en-US"/>
          </a:p>
        </p:txBody>
      </p:sp>
      <p:sp>
        <p:nvSpPr>
          <p:cNvPr id="1048646"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47"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48" name="Footer Placeholder 4"/>
          <p:cNvSpPr>
            <a:spLocks noGrp="1"/>
          </p:cNvSpPr>
          <p:nvPr>
            <p:ph type="ftr" sz="quarter" idx="11"/>
          </p:nvPr>
        </p:nvSpPr>
        <p:spPr/>
        <p:txBody>
          <a:bodyPr/>
          <a:p>
            <a:endParaRPr altLang="en-US" lang="zh-CN"/>
          </a:p>
        </p:txBody>
      </p:sp>
      <p:sp>
        <p:nvSpPr>
          <p:cNvPr id="1048649"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53" name=""/>
        <p:cNvGrpSpPr/>
        <p:nvPr/>
      </p:nvGrpSpPr>
      <p:grpSpPr>
        <a:xfrm>
          <a:off x="0" y="0"/>
          <a:ext cx="0" cy="0"/>
          <a:chOff x="0" y="0"/>
          <a:chExt cx="0" cy="0"/>
        </a:xfrm>
      </p:grpSpPr>
      <p:sp>
        <p:nvSpPr>
          <p:cNvPr id="1048626"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dirty="0" lang="en-US"/>
          </a:p>
        </p:txBody>
      </p:sp>
      <p:sp>
        <p:nvSpPr>
          <p:cNvPr id="1048627"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8"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9" name="Footer Placeholder 4"/>
          <p:cNvSpPr>
            <a:spLocks noGrp="1"/>
          </p:cNvSpPr>
          <p:nvPr>
            <p:ph type="ftr" sz="quarter" idx="11"/>
          </p:nvPr>
        </p:nvSpPr>
        <p:spPr/>
        <p:txBody>
          <a:bodyPr/>
          <a:p>
            <a:endParaRPr altLang="en-US" lang="zh-CN"/>
          </a:p>
        </p:txBody>
      </p:sp>
      <p:sp>
        <p:nvSpPr>
          <p:cNvPr id="1048630"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50" name=""/>
        <p:cNvGrpSpPr/>
        <p:nvPr/>
      </p:nvGrpSpPr>
      <p:grpSpPr>
        <a:xfrm>
          <a:off x="0" y="0"/>
          <a:ext cx="0" cy="0"/>
          <a:chOff x="0" y="0"/>
          <a:chExt cx="0" cy="0"/>
        </a:xfrm>
      </p:grpSpPr>
      <p:sp>
        <p:nvSpPr>
          <p:cNvPr id="1048609" name="Title 1"/>
          <p:cNvSpPr>
            <a:spLocks noGrp="1"/>
          </p:cNvSpPr>
          <p:nvPr>
            <p:ph type="title"/>
          </p:nvPr>
        </p:nvSpPr>
        <p:spPr/>
        <p:txBody>
          <a:bodyPr/>
          <a:p>
            <a:r>
              <a:rPr altLang="zh-CN" lang="en-US" smtClean="0"/>
              <a:t>Click to edit Master title style</a:t>
            </a:r>
            <a:endParaRPr dirty="0" lang="en-US"/>
          </a:p>
        </p:txBody>
      </p:sp>
      <p:sp>
        <p:nvSpPr>
          <p:cNvPr id="1048610"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11"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2" name="Footer Placeholder 4"/>
          <p:cNvSpPr>
            <a:spLocks noGrp="1"/>
          </p:cNvSpPr>
          <p:nvPr>
            <p:ph type="ftr" sz="quarter" idx="11"/>
          </p:nvPr>
        </p:nvSpPr>
        <p:spPr/>
        <p:txBody>
          <a:bodyPr/>
          <a:p>
            <a:endParaRPr altLang="en-US" lang="zh-CN"/>
          </a:p>
        </p:txBody>
      </p:sp>
      <p:sp>
        <p:nvSpPr>
          <p:cNvPr id="1048613"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56" name=""/>
        <p:cNvGrpSpPr/>
        <p:nvPr/>
      </p:nvGrpSpPr>
      <p:grpSpPr>
        <a:xfrm>
          <a:off x="0" y="0"/>
          <a:ext cx="0" cy="0"/>
          <a:chOff x="0" y="0"/>
          <a:chExt cx="0" cy="0"/>
        </a:xfrm>
      </p:grpSpPr>
      <p:sp>
        <p:nvSpPr>
          <p:cNvPr id="1048640" name="Title 1"/>
          <p:cNvSpPr>
            <a:spLocks noGrp="1"/>
          </p:cNvSpPr>
          <p:nvPr>
            <p:ph type="title"/>
          </p:nvPr>
        </p:nvSpPr>
        <p:spPr>
          <a:xfrm>
            <a:off x="623888" y="1709739"/>
            <a:ext cx="7886700" cy="2852737"/>
          </a:xfrm>
        </p:spPr>
        <p:txBody>
          <a:bodyPr anchor="b"/>
          <a:lstStyle>
            <a:lvl1pPr>
              <a:defRPr sz="6000"/>
            </a:lvl1pPr>
          </a:lstStyle>
          <a:p>
            <a:r>
              <a:rPr altLang="zh-CN" lang="en-US" smtClean="0"/>
              <a:t>Click to edit Master title style</a:t>
            </a:r>
            <a:endParaRPr dirty="0" lang="en-US"/>
          </a:p>
        </p:txBody>
      </p:sp>
      <p:sp>
        <p:nvSpPr>
          <p:cNvPr id="1048641" name="Text Placeholder 2"/>
          <p:cNvSpPr>
            <a:spLocks noGrp="1"/>
          </p:cNvSpPr>
          <p:nvPr>
            <p:ph type="body" idx="1"/>
          </p:nvPr>
        </p:nvSpPr>
        <p:spPr>
          <a:xfrm>
            <a:off x="623888" y="4589464"/>
            <a:ext cx="7886700" cy="1500187"/>
          </a:xfrm>
        </p:spPr>
        <p:txBody>
          <a:bodyPr/>
          <a:lstStyle>
            <a:lvl1pPr indent="0" marL="0">
              <a:buNone/>
              <a:defRPr sz="2400">
                <a:solidFill>
                  <a:schemeClr val="tx1"/>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altLang="zh-CN" lang="en-US" smtClean="0"/>
              <a:t>Click to edit Master text styles</a:t>
            </a:r>
          </a:p>
        </p:txBody>
      </p:sp>
      <p:sp>
        <p:nvSpPr>
          <p:cNvPr id="1048642"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43" name="Footer Placeholder 4"/>
          <p:cNvSpPr>
            <a:spLocks noGrp="1"/>
          </p:cNvSpPr>
          <p:nvPr>
            <p:ph type="ftr" sz="quarter" idx="11"/>
          </p:nvPr>
        </p:nvSpPr>
        <p:spPr/>
        <p:txBody>
          <a:bodyPr/>
          <a:p>
            <a:endParaRPr altLang="en-US" lang="zh-CN"/>
          </a:p>
        </p:txBody>
      </p:sp>
      <p:sp>
        <p:nvSpPr>
          <p:cNvPr id="1048644"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49" name=""/>
        <p:cNvGrpSpPr/>
        <p:nvPr/>
      </p:nvGrpSpPr>
      <p:grpSpPr>
        <a:xfrm>
          <a:off x="0" y="0"/>
          <a:ext cx="0" cy="0"/>
          <a:chOff x="0" y="0"/>
          <a:chExt cx="0" cy="0"/>
        </a:xfrm>
      </p:grpSpPr>
      <p:sp>
        <p:nvSpPr>
          <p:cNvPr id="1048603" name="Title 1"/>
          <p:cNvSpPr>
            <a:spLocks noGrp="1"/>
          </p:cNvSpPr>
          <p:nvPr>
            <p:ph type="title"/>
          </p:nvPr>
        </p:nvSpPr>
        <p:spPr/>
        <p:txBody>
          <a:bodyPr/>
          <a:p>
            <a:r>
              <a:rPr altLang="zh-CN" lang="en-US" smtClean="0"/>
              <a:t>Click to edit Master title style</a:t>
            </a:r>
            <a:endParaRPr dirty="0" lang="en-US"/>
          </a:p>
        </p:txBody>
      </p:sp>
      <p:sp>
        <p:nvSpPr>
          <p:cNvPr id="1048604"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05"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06"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07" name="Footer Placeholder 5"/>
          <p:cNvSpPr>
            <a:spLocks noGrp="1"/>
          </p:cNvSpPr>
          <p:nvPr>
            <p:ph type="ftr" sz="quarter" idx="11"/>
          </p:nvPr>
        </p:nvSpPr>
        <p:spPr/>
        <p:txBody>
          <a:bodyPr/>
          <a:p>
            <a:endParaRPr altLang="en-US" lang="zh-CN"/>
          </a:p>
        </p:txBody>
      </p:sp>
      <p:sp>
        <p:nvSpPr>
          <p:cNvPr id="1048608"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51" name=""/>
        <p:cNvGrpSpPr/>
        <p:nvPr/>
      </p:nvGrpSpPr>
      <p:grpSpPr>
        <a:xfrm>
          <a:off x="0" y="0"/>
          <a:ext cx="0" cy="0"/>
          <a:chOff x="0" y="0"/>
          <a:chExt cx="0" cy="0"/>
        </a:xfrm>
      </p:grpSpPr>
      <p:sp>
        <p:nvSpPr>
          <p:cNvPr id="1048614" name="Title 1"/>
          <p:cNvSpPr>
            <a:spLocks noGrp="1"/>
          </p:cNvSpPr>
          <p:nvPr>
            <p:ph type="title"/>
          </p:nvPr>
        </p:nvSpPr>
        <p:spPr>
          <a:xfrm>
            <a:off x="629841" y="365126"/>
            <a:ext cx="7886700" cy="1325563"/>
          </a:xfrm>
        </p:spPr>
        <p:txBody>
          <a:bodyPr/>
          <a:p>
            <a:r>
              <a:rPr altLang="zh-CN" lang="en-US" smtClean="0"/>
              <a:t>Click to edit Master title style</a:t>
            </a:r>
            <a:endParaRPr dirty="0" lang="en-US"/>
          </a:p>
        </p:txBody>
      </p:sp>
      <p:sp>
        <p:nvSpPr>
          <p:cNvPr id="1048615" name="Text Placeholder 2"/>
          <p:cNvSpPr>
            <a:spLocks noGrp="1"/>
          </p:cNvSpPr>
          <p:nvPr>
            <p:ph type="body" idx="1"/>
          </p:nvPr>
        </p:nvSpPr>
        <p:spPr>
          <a:xfrm>
            <a:off x="629842"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16" name="Content Placeholder 3"/>
          <p:cNvSpPr>
            <a:spLocks noGrp="1"/>
          </p:cNvSpPr>
          <p:nvPr>
            <p:ph sz="half" idx="2"/>
          </p:nvPr>
        </p:nvSpPr>
        <p:spPr>
          <a:xfrm>
            <a:off x="629842"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17"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18"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19" name="Date Placeholder 6"/>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0" name="Footer Placeholder 7"/>
          <p:cNvSpPr>
            <a:spLocks noGrp="1"/>
          </p:cNvSpPr>
          <p:nvPr>
            <p:ph type="ftr" sz="quarter" idx="11"/>
          </p:nvPr>
        </p:nvSpPr>
        <p:spPr/>
        <p:txBody>
          <a:bodyPr/>
          <a:p>
            <a:endParaRPr altLang="en-US" lang="zh-CN"/>
          </a:p>
        </p:txBody>
      </p:sp>
      <p:sp>
        <p:nvSpPr>
          <p:cNvPr id="1048621" name="Slide Number Placeholder 8"/>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52" name=""/>
        <p:cNvGrpSpPr/>
        <p:nvPr/>
      </p:nvGrpSpPr>
      <p:grpSpPr>
        <a:xfrm>
          <a:off x="0" y="0"/>
          <a:ext cx="0" cy="0"/>
          <a:chOff x="0" y="0"/>
          <a:chExt cx="0" cy="0"/>
        </a:xfrm>
      </p:grpSpPr>
      <p:sp>
        <p:nvSpPr>
          <p:cNvPr id="1048622" name="Title 1"/>
          <p:cNvSpPr>
            <a:spLocks noGrp="1"/>
          </p:cNvSpPr>
          <p:nvPr>
            <p:ph type="title"/>
          </p:nvPr>
        </p:nvSpPr>
        <p:spPr/>
        <p:txBody>
          <a:bodyPr/>
          <a:p>
            <a:r>
              <a:rPr altLang="zh-CN" lang="en-US" smtClean="0"/>
              <a:t>Click to edit Master title style</a:t>
            </a:r>
            <a:endParaRPr dirty="0" lang="en-US"/>
          </a:p>
        </p:txBody>
      </p:sp>
      <p:sp>
        <p:nvSpPr>
          <p:cNvPr id="1048623" name="Date Placeholder 2"/>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4" name="Footer Placeholder 3"/>
          <p:cNvSpPr>
            <a:spLocks noGrp="1"/>
          </p:cNvSpPr>
          <p:nvPr>
            <p:ph type="ftr" sz="quarter" idx="11"/>
          </p:nvPr>
        </p:nvSpPr>
        <p:spPr/>
        <p:txBody>
          <a:bodyPr/>
          <a:p>
            <a:endParaRPr altLang="en-US" lang="zh-CN"/>
          </a:p>
        </p:txBody>
      </p:sp>
      <p:sp>
        <p:nvSpPr>
          <p:cNvPr id="1048625" name="Slide Number Placeholder 4"/>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54" name=""/>
        <p:cNvGrpSpPr/>
        <p:nvPr/>
      </p:nvGrpSpPr>
      <p:grpSpPr>
        <a:xfrm>
          <a:off x="0" y="0"/>
          <a:ext cx="0" cy="0"/>
          <a:chOff x="0" y="0"/>
          <a:chExt cx="0" cy="0"/>
        </a:xfrm>
      </p:grpSpPr>
      <p:sp>
        <p:nvSpPr>
          <p:cNvPr id="1048631" name="Date Placeholder 1"/>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2" name="Footer Placeholder 2"/>
          <p:cNvSpPr>
            <a:spLocks noGrp="1"/>
          </p:cNvSpPr>
          <p:nvPr>
            <p:ph type="ftr" sz="quarter" idx="11"/>
          </p:nvPr>
        </p:nvSpPr>
        <p:spPr/>
        <p:txBody>
          <a:bodyPr/>
          <a:p>
            <a:endParaRPr altLang="en-US" lang="zh-CN"/>
          </a:p>
        </p:txBody>
      </p:sp>
      <p:sp>
        <p:nvSpPr>
          <p:cNvPr id="1048633" name="Slide Number Placeholder 3"/>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58" name=""/>
        <p:cNvGrpSpPr/>
        <p:nvPr/>
      </p:nvGrpSpPr>
      <p:grpSpPr>
        <a:xfrm>
          <a:off x="0" y="0"/>
          <a:ext cx="0" cy="0"/>
          <a:chOff x="0" y="0"/>
          <a:chExt cx="0" cy="0"/>
        </a:xfrm>
      </p:grpSpPr>
      <p:sp>
        <p:nvSpPr>
          <p:cNvPr id="1048650"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51"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52"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53"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54" name="Footer Placeholder 5"/>
          <p:cNvSpPr>
            <a:spLocks noGrp="1"/>
          </p:cNvSpPr>
          <p:nvPr>
            <p:ph type="ftr" sz="quarter" idx="11"/>
          </p:nvPr>
        </p:nvSpPr>
        <p:spPr/>
        <p:txBody>
          <a:bodyPr/>
          <a:p>
            <a:endParaRPr altLang="en-US" lang="zh-CN"/>
          </a:p>
        </p:txBody>
      </p:sp>
      <p:sp>
        <p:nvSpPr>
          <p:cNvPr id="1048655"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55" name=""/>
        <p:cNvGrpSpPr/>
        <p:nvPr/>
      </p:nvGrpSpPr>
      <p:grpSpPr>
        <a:xfrm>
          <a:off x="0" y="0"/>
          <a:ext cx="0" cy="0"/>
          <a:chOff x="0" y="0"/>
          <a:chExt cx="0" cy="0"/>
        </a:xfrm>
      </p:grpSpPr>
      <p:sp>
        <p:nvSpPr>
          <p:cNvPr id="1048634"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35" name="Picture Placeholder 2"/>
          <p:cNvSpPr>
            <a:spLocks noChangeAspect="1" noGrp="1"/>
          </p:cNvSpPr>
          <p:nvPr>
            <p:ph type="pic" idx="1"/>
          </p:nvPr>
        </p:nvSpPr>
        <p:spPr>
          <a:xfrm>
            <a:off x="3887391" y="987426"/>
            <a:ext cx="4629150" cy="4873625"/>
          </a:xfrm>
        </p:spPr>
        <p:txBody>
          <a:bodyPr anchor="t"/>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altLang="zh-CN" lang="en-US" smtClean="0"/>
              <a:t>Click icon to add picture</a:t>
            </a:r>
            <a:endParaRPr dirty="0" lang="en-US"/>
          </a:p>
        </p:txBody>
      </p:sp>
      <p:sp>
        <p:nvSpPr>
          <p:cNvPr id="1048636"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37"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8" name="Footer Placeholder 5"/>
          <p:cNvSpPr>
            <a:spLocks noGrp="1"/>
          </p:cNvSpPr>
          <p:nvPr>
            <p:ph type="ftr" sz="quarter" idx="11"/>
          </p:nvPr>
        </p:nvSpPr>
        <p:spPr/>
        <p:txBody>
          <a:bodyPr/>
          <a:p>
            <a:endParaRPr altLang="en-US" lang="zh-CN"/>
          </a:p>
        </p:txBody>
      </p:sp>
      <p:sp>
        <p:nvSpPr>
          <p:cNvPr id="1048639"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2"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p:spPr>
        <p:txBody>
          <a:bodyPr anchor="ctr" bIns="45720" lIns="91440" rIns="91440" rtlCol="0" tIns="45720" vert="horz">
            <a:normAutofit/>
          </a:bodyPr>
          <a:p>
            <a:r>
              <a:rPr altLang="zh-CN" lang="en-US" smtClean="0"/>
              <a:t>Click to edit Master title style</a:t>
            </a:r>
            <a:endParaRPr dirty="0" lang="en-US"/>
          </a:p>
        </p:txBody>
      </p:sp>
      <p:sp>
        <p:nvSpPr>
          <p:cNvPr id="1048577" name="Text Placeholder 2"/>
          <p:cNvSpPr>
            <a:spLocks noGrp="1"/>
          </p:cNvSpPr>
          <p:nvPr>
            <p:ph type="body" idx="1"/>
          </p:nvPr>
        </p:nvSpPr>
        <p:spPr>
          <a:xfrm>
            <a:off x="628650" y="1825625"/>
            <a:ext cx="7886700" cy="4351338"/>
          </a:xfrm>
          <a:prstGeom prst="rect"/>
        </p:spPr>
        <p:txBody>
          <a:bodyPr bIns="45720" lIns="91440" rIns="91440" rtlCol="0" tIns="45720" vert="horz">
            <a:normAutofit/>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78" name="Date Placeholder 3"/>
          <p:cNvSpPr>
            <a:spLocks noGrp="1"/>
          </p:cNvSpPr>
          <p:nvPr>
            <p:ph type="dt" sz="half" idx="2"/>
          </p:nvPr>
        </p:nvSpPr>
        <p:spPr>
          <a:xfrm>
            <a:off x="628650" y="6356351"/>
            <a:ext cx="2057400" cy="365125"/>
          </a:xfrm>
          <a:prstGeom prst="rect"/>
        </p:spPr>
        <p:txBody>
          <a:bodyPr anchor="ctr" bIns="45720" lIns="91440" rIns="91440" rtlCol="0" tIns="45720" vert="horz"/>
          <a:lstStyle>
            <a:lvl1pPr algn="l">
              <a:defRPr sz="1200">
                <a:solidFill>
                  <a:schemeClr val="tx1">
                    <a:tint val="75000"/>
                  </a:schemeClr>
                </a:solidFill>
              </a:defRPr>
            </a:lvl1pPr>
          </a:lstStyle>
          <a:p>
            <a:fld id="{70BC1078-46ED-40F9-8930-935BAD7C2B02}" type="datetimeFigureOut">
              <a:rPr altLang="en-US" lang="zh-CN" smtClean="0"/>
              <a:t>2015/5/12</a:t>
            </a:fld>
            <a:endParaRPr altLang="en-US" lang="zh-CN"/>
          </a:p>
        </p:txBody>
      </p:sp>
      <p:sp>
        <p:nvSpPr>
          <p:cNvPr id="1048579" name="Footer Placeholder 4"/>
          <p:cNvSpPr>
            <a:spLocks noGrp="1"/>
          </p:cNvSpPr>
          <p:nvPr>
            <p:ph type="ftr" sz="quarter" idx="3"/>
          </p:nvPr>
        </p:nvSpPr>
        <p:spPr>
          <a:xfrm>
            <a:off x="3028950" y="6356351"/>
            <a:ext cx="3086100" cy="365125"/>
          </a:xfrm>
          <a:prstGeom prst="rect"/>
        </p:spPr>
        <p:txBody>
          <a:bodyPr anchor="ctr" bIns="45720" lIns="91440" rIns="91440" rtlCol="0" tIns="45720" vert="horz"/>
          <a:lstStyle>
            <a:lvl1pPr algn="ctr">
              <a:defRPr sz="1200">
                <a:solidFill>
                  <a:schemeClr val="tx1">
                    <a:tint val="75000"/>
                  </a:schemeClr>
                </a:solidFill>
              </a:defRPr>
            </a:lvl1pPr>
          </a:lstStyle>
          <a:p>
            <a:endParaRPr altLang="en-US" lang="zh-CN"/>
          </a:p>
        </p:txBody>
      </p:sp>
      <p:sp>
        <p:nvSpPr>
          <p:cNvPr id="1048580" name="Slide Number Placeholder 5"/>
          <p:cNvSpPr>
            <a:spLocks noGrp="1"/>
          </p:cNvSpPr>
          <p:nvPr>
            <p:ph type="sldNum" sz="quarter" idx="4"/>
          </p:nvPr>
        </p:nvSpPr>
        <p:spPr>
          <a:xfrm>
            <a:off x="6457950" y="6356351"/>
            <a:ext cx="2057400" cy="365125"/>
          </a:xfrm>
          <a:prstGeom prst="rect"/>
        </p:spPr>
        <p:txBody>
          <a:bodyPr anchor="ctr" bIns="45720" lIns="91440" rIns="91440" rtlCol="0" tIns="45720" vert="horz"/>
          <a:lstStyle>
            <a:lvl1pPr algn="r">
              <a:defRPr sz="1200">
                <a:solidFill>
                  <a:schemeClr val="tx1">
                    <a:tint val="75000"/>
                  </a:schemeClr>
                </a:solidFill>
              </a:defRPr>
            </a:lvl1pPr>
          </a:lstStyle>
          <a:p>
            <a:fld id="{D5B52ADC-5BFA-4FBD-BEE2-16096B7F4166}" type="slidenum">
              <a:rPr altLang="en-US" lang="zh-CN" smtClean="0"/>
              <a:t>‹#›</a:t>
            </a:fld>
            <a:endParaRPr altLang="en-US" lang="zh-CN"/>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5" name=""/>
        <p:cNvGrpSpPr/>
        <p:nvPr/>
      </p:nvGrpSpPr>
      <p:grpSpPr>
        <a:xfrm>
          <a:off x="0" y="0"/>
          <a:ext cx="0" cy="0"/>
          <a:chOff x="0" y="0"/>
          <a:chExt cx="0" cy="0"/>
        </a:xfrm>
      </p:grpSpPr>
      <p:sp>
        <p:nvSpPr>
          <p:cNvPr id="1048586" name="Title 1"/>
          <p:cNvSpPr>
            <a:spLocks noGrp="1"/>
          </p:cNvSpPr>
          <p:nvPr>
            <p:ph type="ctrTitle"/>
          </p:nvPr>
        </p:nvSpPr>
        <p:spPr>
          <a:xfrm>
            <a:off x="685799" y="1122363"/>
            <a:ext cx="7668635" cy="4217881"/>
          </a:xfrm>
        </p:spPr>
        <p:txBody>
          <a:bodyPr>
            <a:normAutofit/>
          </a:bodyPr>
          <a:p>
            <a:r>
              <a:rPr altLang="zh-CN" sz="7400" lang="en-US"/>
              <a:t>N</a:t>
            </a:r>
            <a:r>
              <a:rPr altLang="zh-CN" sz="7400" lang="en-US"/>
              <a:t>a</a:t>
            </a:r>
            <a:r>
              <a:rPr altLang="zh-CN" sz="7400" lang="en-US"/>
              <a:t>m</a:t>
            </a:r>
            <a:r>
              <a:rPr altLang="zh-CN" sz="7400" lang="en-US"/>
              <a:t>e</a:t>
            </a:r>
            <a:r>
              <a:rPr altLang="zh-CN" sz="7400" lang="en-US"/>
              <a:t> </a:t>
            </a:r>
            <a:r>
              <a:rPr altLang="zh-CN" sz="7400" lang="en-US"/>
              <a:t>:</a:t>
            </a:r>
            <a:r>
              <a:rPr altLang="zh-CN" sz="7400" lang="en-US"/>
              <a:t> </a:t>
            </a:r>
            <a:r>
              <a:rPr altLang="zh-CN" sz="7400" lang="en-US"/>
              <a:t>Mehran</a:t>
            </a:r>
            <a:r>
              <a:rPr altLang="zh-CN" sz="7400" lang="en-US"/>
              <a:t> Ullah</a:t>
            </a:r>
            <a:br>
              <a:rPr altLang="zh-CN" sz="7400" lang="en-US"/>
            </a:br>
            <a:r>
              <a:rPr altLang="zh-CN" sz="7400" lang="en-US"/>
              <a:t>BS</a:t>
            </a:r>
            <a:r>
              <a:rPr altLang="zh-CN" sz="7400" lang="en-US"/>
              <a:t> </a:t>
            </a:r>
            <a:r>
              <a:rPr altLang="zh-CN" sz="7400" lang="en-US"/>
              <a:t>D</a:t>
            </a:r>
            <a:r>
              <a:rPr altLang="zh-CN" sz="7400" lang="en-US"/>
              <a:t>T</a:t>
            </a:r>
            <a:br>
              <a:rPr altLang="zh-CN" sz="7400" lang="en-US"/>
            </a:br>
            <a:r>
              <a:rPr altLang="zh-CN" sz="7400" lang="en-US"/>
              <a:t>I</a:t>
            </a:r>
            <a:r>
              <a:rPr altLang="zh-CN" sz="7400" lang="en-US"/>
              <a:t>D</a:t>
            </a:r>
            <a:r>
              <a:rPr altLang="zh-CN" sz="7400" lang="en-US"/>
              <a:t> </a:t>
            </a:r>
            <a:r>
              <a:rPr altLang="zh-CN" sz="7400" lang="en-US"/>
              <a:t>1</a:t>
            </a:r>
            <a:r>
              <a:rPr altLang="zh-CN" sz="7400" lang="en-US"/>
              <a:t>3</a:t>
            </a:r>
            <a:r>
              <a:rPr altLang="zh-CN" sz="7400" lang="en-US"/>
              <a:t>3</a:t>
            </a:r>
            <a:r>
              <a:rPr altLang="zh-CN" sz="7400" lang="en-US"/>
              <a:t>6</a:t>
            </a:r>
            <a:r>
              <a:rPr altLang="zh-CN" sz="7400" lang="en-US"/>
              <a:t>2</a:t>
            </a:r>
            <a:endParaRPr altLang="zh-CN" sz="7400"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41" name=""/>
        <p:cNvGrpSpPr/>
        <p:nvPr/>
      </p:nvGrpSpPr>
      <p:grpSpPr>
        <a:xfrm>
          <a:off x="0" y="0"/>
          <a:ext cx="0" cy="0"/>
          <a:chOff x="0" y="0"/>
          <a:chExt cx="0" cy="0"/>
        </a:xfrm>
      </p:grpSpPr>
      <p:sp>
        <p:nvSpPr>
          <p:cNvPr id="1048595" name=""/>
          <p:cNvSpPr>
            <a:spLocks noGrp="1"/>
          </p:cNvSpPr>
          <p:nvPr>
            <p:ph type="ctrTitle"/>
          </p:nvPr>
        </p:nvSpPr>
        <p:spPr>
          <a:xfrm>
            <a:off x="685800" y="1122363"/>
            <a:ext cx="7694576" cy="5515954"/>
          </a:xfrm>
        </p:spPr>
        <p:txBody>
          <a:bodyPr>
            <a:noAutofit/>
          </a:bodyPr>
          <a:p>
            <a:r>
              <a:rPr sz="4500" lang="en-US"/>
              <a:t>There are four stages of general anesthesia, namely: analgesia - stage 1, delirium - stage 2, surgical anesthesia - stage 3 and respiratory arrest - stage 4. As the patient is increasingly affected by the anesthetic his anesthesia is said to become 'deeper'.</a:t>
            </a:r>
            <a:endParaRPr sz="4500"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42" name=""/>
        <p:cNvGrpSpPr/>
        <p:nvPr/>
      </p:nvGrpSpPr>
      <p:grpSpPr>
        <a:xfrm>
          <a:off x="0" y="0"/>
          <a:ext cx="0" cy="0"/>
          <a:chOff x="0" y="0"/>
          <a:chExt cx="0" cy="0"/>
        </a:xfrm>
      </p:grpSpPr>
      <p:sp>
        <p:nvSpPr>
          <p:cNvPr id="1048596" name=""/>
          <p:cNvSpPr>
            <a:spLocks noGrp="1"/>
          </p:cNvSpPr>
          <p:nvPr>
            <p:ph type="ctrTitle"/>
          </p:nvPr>
        </p:nvSpPr>
        <p:spPr>
          <a:xfrm>
            <a:off x="685800" y="1122363"/>
            <a:ext cx="7577841" cy="5518442"/>
          </a:xfrm>
        </p:spPr>
        <p:txBody>
          <a:bodyPr>
            <a:noAutofit/>
          </a:bodyPr>
          <a:p>
            <a:r>
              <a:rPr sz="4000" lang="en-US">
                <a:solidFill>
                  <a:srgbClr val="00B0F0"/>
                </a:solidFill>
              </a:rPr>
              <a:t>Q</a:t>
            </a:r>
            <a:r>
              <a:rPr sz="4000" lang="en-US">
                <a:solidFill>
                  <a:srgbClr val="00B0F0"/>
                </a:solidFill>
              </a:rPr>
              <a:t>4</a:t>
            </a:r>
            <a:r>
              <a:rPr sz="4000" lang="en-US">
                <a:solidFill>
                  <a:srgbClr val="00B0F0"/>
                </a:solidFill>
              </a:rPr>
              <a:t> </a:t>
            </a:r>
            <a:r>
              <a:rPr sz="4000" lang="en-US">
                <a:solidFill>
                  <a:srgbClr val="00B0F0"/>
                </a:solidFill>
              </a:rPr>
              <a:t>A</a:t>
            </a:r>
            <a:br>
              <a:rPr sz="4000" lang="en-US">
                <a:solidFill>
                  <a:srgbClr val="00B0F0"/>
                </a:solidFill>
              </a:rPr>
            </a:br>
            <a:r>
              <a:rPr sz="4000" lang="en-US"/>
              <a:t>A</a:t>
            </a:r>
            <a:r>
              <a:rPr sz="4000" lang="en-US"/>
              <a:t>n</a:t>
            </a:r>
            <a:r>
              <a:rPr sz="4000" lang="en-US"/>
              <a:t>s</a:t>
            </a:r>
            <a:r>
              <a:rPr sz="4000" lang="en-US"/>
              <a:t>:</a:t>
            </a:r>
            <a:r>
              <a:rPr sz="4000" lang="en-US">
                <a:solidFill>
                  <a:srgbClr val="92D050"/>
                </a:solidFill>
              </a:rPr>
              <a:t>Heart</a:t>
            </a:r>
            <a:r>
              <a:rPr sz="4000" lang="en-US">
                <a:solidFill>
                  <a:srgbClr val="92D050"/>
                </a:solidFill>
              </a:rPr>
              <a:t> failure</a:t>
            </a:r>
            <a:r>
              <a:rPr sz="4000" lang="en-US"/>
              <a:t> means that the heart is unable to pump blood around the body properly. It usually occurs because the heart has become too weak or stiff. It's sometimes called congestive heart failure, although this name is not widely used nowadays.</a:t>
            </a:r>
            <a:endParaRPr sz="4000"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43" name=""/>
        <p:cNvGrpSpPr/>
        <p:nvPr/>
      </p:nvGrpSpPr>
      <p:grpSpPr>
        <a:xfrm>
          <a:off x="0" y="0"/>
          <a:ext cx="0" cy="0"/>
          <a:chOff x="0" y="0"/>
          <a:chExt cx="0" cy="0"/>
        </a:xfrm>
      </p:grpSpPr>
      <p:sp>
        <p:nvSpPr>
          <p:cNvPr id="1048597" name=""/>
          <p:cNvSpPr>
            <a:spLocks noGrp="1"/>
          </p:cNvSpPr>
          <p:nvPr>
            <p:ph type="ctrTitle"/>
          </p:nvPr>
        </p:nvSpPr>
        <p:spPr>
          <a:xfrm>
            <a:off x="685800" y="1122363"/>
            <a:ext cx="7869340" cy="5678553"/>
          </a:xfrm>
        </p:spPr>
        <p:txBody>
          <a:bodyPr>
            <a:noAutofit/>
          </a:bodyPr>
          <a:p>
            <a:r>
              <a:rPr sz="4200" lang="en-US"/>
              <a:t>Pathophysiology. In heart failure, the heart may not provide tissues with adequate blood for metabolic needs, and cardiac-related elevation of pulmonary or systemic venous pressures may result in organ congestion. This condition can result from abnormalities of systolic or diastolic function or, commonly, both.</a:t>
            </a:r>
            <a:endParaRPr sz="4200"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44" name=""/>
        <p:cNvGrpSpPr/>
        <p:nvPr/>
      </p:nvGrpSpPr>
      <p:grpSpPr>
        <a:xfrm>
          <a:off x="0" y="0"/>
          <a:ext cx="0" cy="0"/>
          <a:chOff x="0" y="0"/>
          <a:chExt cx="0" cy="0"/>
        </a:xfrm>
      </p:grpSpPr>
      <p:sp>
        <p:nvSpPr>
          <p:cNvPr id="1048598" name=""/>
          <p:cNvSpPr>
            <a:spLocks noGrp="1"/>
          </p:cNvSpPr>
          <p:nvPr>
            <p:ph type="ctrTitle"/>
          </p:nvPr>
        </p:nvSpPr>
        <p:spPr>
          <a:xfrm>
            <a:off x="685800" y="1122363"/>
            <a:ext cx="7525958" cy="5567877"/>
          </a:xfrm>
        </p:spPr>
        <p:txBody>
          <a:bodyPr>
            <a:noAutofit/>
          </a:bodyPr>
          <a:p>
            <a:r>
              <a:rPr sz="4700" lang="en-US">
                <a:solidFill>
                  <a:srgbClr val="00B0F0"/>
                </a:solidFill>
              </a:rPr>
              <a:t>Q</a:t>
            </a:r>
            <a:r>
              <a:rPr sz="4700" lang="en-US">
                <a:solidFill>
                  <a:srgbClr val="00B0F0"/>
                </a:solidFill>
              </a:rPr>
              <a:t>4</a:t>
            </a:r>
            <a:r>
              <a:rPr sz="4700" lang="en-US">
                <a:solidFill>
                  <a:srgbClr val="00B0F0"/>
                </a:solidFill>
              </a:rPr>
              <a:t> </a:t>
            </a:r>
            <a:r>
              <a:rPr sz="4700" lang="en-US">
                <a:solidFill>
                  <a:srgbClr val="00B0F0"/>
                </a:solidFill>
              </a:rPr>
              <a:t>B</a:t>
            </a:r>
            <a:br>
              <a:rPr sz="4700" lang="en-US">
                <a:solidFill>
                  <a:srgbClr val="00B0F0"/>
                </a:solidFill>
              </a:rPr>
            </a:br>
            <a:r>
              <a:rPr sz="4700" lang="en-US"/>
              <a:t>A</a:t>
            </a:r>
            <a:r>
              <a:rPr sz="4700" lang="en-US"/>
              <a:t>n</a:t>
            </a:r>
            <a:r>
              <a:rPr sz="4700" lang="en-US"/>
              <a:t>s</a:t>
            </a:r>
            <a:r>
              <a:rPr sz="4700" lang="en-US"/>
              <a:t>:</a:t>
            </a:r>
            <a:r>
              <a:rPr sz="4700" lang="en-US">
                <a:solidFill>
                  <a:srgbClr val="92D050"/>
                </a:solidFill>
              </a:rPr>
              <a:t>Beta-blockers</a:t>
            </a:r>
            <a:r>
              <a:rPr sz="4700" lang="en-US">
                <a:solidFill>
                  <a:srgbClr val="92D050"/>
                </a:solidFill>
              </a:rPr>
              <a:t>,</a:t>
            </a:r>
            <a:r>
              <a:rPr sz="4700" lang="en-US"/>
              <a:t> ACE inhibitors, glycosides, and diuretics are the key medications used for managing congestive heart failure through regulating renal function and the sympathetic nervous system.</a:t>
            </a:r>
            <a:endParaRPr sz="4700"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45" name=""/>
        <p:cNvGrpSpPr/>
        <p:nvPr/>
      </p:nvGrpSpPr>
      <p:grpSpPr>
        <a:xfrm>
          <a:off x="0" y="0"/>
          <a:ext cx="0" cy="0"/>
          <a:chOff x="0" y="0"/>
          <a:chExt cx="0" cy="0"/>
        </a:xfrm>
      </p:grpSpPr>
      <p:sp>
        <p:nvSpPr>
          <p:cNvPr id="1048599" name=""/>
          <p:cNvSpPr>
            <a:spLocks noGrp="1"/>
          </p:cNvSpPr>
          <p:nvPr>
            <p:ph type="ctrTitle"/>
          </p:nvPr>
        </p:nvSpPr>
        <p:spPr>
          <a:xfrm>
            <a:off x="685800" y="1122363"/>
            <a:ext cx="7603782" cy="5521135"/>
          </a:xfrm>
        </p:spPr>
        <p:txBody>
          <a:bodyPr>
            <a:noAutofit/>
          </a:bodyPr>
          <a:p>
            <a:r>
              <a:rPr sz="4100" lang="en-US"/>
              <a:t>Heart failure begins after an index event produces an initial decline in pumping capacity of the heart. After this initial decline in pumping capacity of the heart, a variety of compensatory mechanisms are activated, including the adrenergic nervous system, the renin-angiotensin system, and the cytokine system.</a:t>
            </a:r>
            <a:endParaRPr sz="4100"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46" name=""/>
        <p:cNvGrpSpPr/>
        <p:nvPr/>
      </p:nvGrpSpPr>
      <p:grpSpPr>
        <a:xfrm>
          <a:off x="0" y="0"/>
          <a:ext cx="0" cy="0"/>
          <a:chOff x="0" y="0"/>
          <a:chExt cx="0" cy="0"/>
        </a:xfrm>
      </p:grpSpPr>
      <p:sp>
        <p:nvSpPr>
          <p:cNvPr id="1048600" name=""/>
          <p:cNvSpPr>
            <a:spLocks noGrp="1"/>
          </p:cNvSpPr>
          <p:nvPr>
            <p:ph type="ctrTitle"/>
          </p:nvPr>
        </p:nvSpPr>
        <p:spPr>
          <a:xfrm>
            <a:off x="867389" y="183285"/>
            <a:ext cx="7438721" cy="6468637"/>
          </a:xfrm>
        </p:spPr>
        <p:txBody>
          <a:bodyPr>
            <a:noAutofit/>
          </a:bodyPr>
          <a:p>
            <a:r>
              <a:rPr sz="3900" lang="en-US">
                <a:solidFill>
                  <a:srgbClr val="00B0F0"/>
                </a:solidFill>
              </a:rPr>
              <a:t>Q</a:t>
            </a:r>
            <a:r>
              <a:rPr sz="3900" lang="en-US">
                <a:solidFill>
                  <a:srgbClr val="00B0F0"/>
                </a:solidFill>
              </a:rPr>
              <a:t>5</a:t>
            </a:r>
            <a:r>
              <a:rPr sz="3900" lang="en-US">
                <a:solidFill>
                  <a:srgbClr val="00B0F0"/>
                </a:solidFill>
              </a:rPr>
              <a:t> </a:t>
            </a:r>
            <a:r>
              <a:rPr sz="3900" lang="en-US">
                <a:solidFill>
                  <a:srgbClr val="00B0F0"/>
                </a:solidFill>
              </a:rPr>
              <a:t>A</a:t>
            </a:r>
            <a:br>
              <a:rPr sz="3900" lang="en-US">
                <a:solidFill>
                  <a:srgbClr val="00B0F0"/>
                </a:solidFill>
              </a:rPr>
            </a:br>
            <a:r>
              <a:rPr sz="3900" lang="en-US"/>
              <a:t>A</a:t>
            </a:r>
            <a:r>
              <a:rPr sz="3900" lang="en-US"/>
              <a:t>n</a:t>
            </a:r>
            <a:r>
              <a:rPr sz="3900" lang="en-US"/>
              <a:t>s</a:t>
            </a:r>
            <a:r>
              <a:rPr sz="3900" lang="en-US"/>
              <a:t>:</a:t>
            </a:r>
            <a:r>
              <a:rPr sz="3900" lang="en-US">
                <a:solidFill>
                  <a:srgbClr val="92D050"/>
                </a:solidFill>
              </a:rPr>
              <a:t>Broad</a:t>
            </a:r>
            <a:r>
              <a:rPr sz="3900" lang="en-US">
                <a:solidFill>
                  <a:srgbClr val="92D050"/>
                </a:solidFill>
              </a:rPr>
              <a:t> spectrum</a:t>
            </a:r>
            <a:r>
              <a:rPr sz="3900" lang="en-US"/>
              <a:t> antibiotics act against multiple strains and forms of different bacteria which share common structures and metabolic functions that can be attacked and affected to kill them. Narrow spectrum antibiotics are more specific in their course and act against only certain bacteria as a more targeted approach.</a:t>
            </a:r>
            <a:endParaRPr sz="3900"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47" name=""/>
        <p:cNvGrpSpPr/>
        <p:nvPr/>
      </p:nvGrpSpPr>
      <p:grpSpPr>
        <a:xfrm>
          <a:off x="0" y="0"/>
          <a:ext cx="0" cy="0"/>
          <a:chOff x="0" y="0"/>
          <a:chExt cx="0" cy="0"/>
        </a:xfrm>
      </p:grpSpPr>
      <p:sp>
        <p:nvSpPr>
          <p:cNvPr id="1048601" name=""/>
          <p:cNvSpPr>
            <a:spLocks noGrp="1"/>
          </p:cNvSpPr>
          <p:nvPr>
            <p:ph type="ctrTitle"/>
          </p:nvPr>
        </p:nvSpPr>
        <p:spPr>
          <a:xfrm>
            <a:off x="685800" y="1122363"/>
            <a:ext cx="7667791" cy="5480391"/>
          </a:xfrm>
        </p:spPr>
        <p:txBody>
          <a:bodyPr>
            <a:noAutofit/>
          </a:bodyPr>
          <a:p>
            <a:r>
              <a:rPr sz="4200" lang="en-US">
                <a:solidFill>
                  <a:srgbClr val="92D050"/>
                </a:solidFill>
              </a:rPr>
              <a:t>CLASSIFICATION</a:t>
            </a:r>
            <a:br>
              <a:rPr sz="4200" lang="en-US"/>
            </a:br>
            <a:r>
              <a:rPr sz="4200" lang="en-US"/>
              <a:t>Aminoglycosides – gentamicin, tobramycin, amikacin.</a:t>
            </a:r>
            <a:br>
              <a:rPr sz="4200" lang="en-US"/>
            </a:br>
            <a:r>
              <a:rPr sz="4200" lang="en-US"/>
              <a:t>Macrolides – erythromycin, clarithromycin, azithromycin.</a:t>
            </a:r>
            <a:br>
              <a:rPr sz="4200" lang="en-US"/>
            </a:br>
            <a:r>
              <a:rPr sz="4200" lang="en-US"/>
              <a:t>Tetracyclines – Tetracycline, Doxycycline.</a:t>
            </a:r>
            <a:br>
              <a:rPr sz="4200" lang="en-US"/>
            </a:br>
            <a:r>
              <a:rPr sz="4200" lang="en-US"/>
              <a:t>Chloramphenicol.</a:t>
            </a:r>
            <a:br>
              <a:rPr sz="4200" lang="en-US"/>
            </a:br>
            <a:r>
              <a:rPr sz="4200" lang="en-US"/>
              <a:t>Lincomycins – clindamycin.</a:t>
            </a:r>
            <a:endParaRPr sz="4200"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48" name=""/>
        <p:cNvGrpSpPr/>
        <p:nvPr/>
      </p:nvGrpSpPr>
      <p:grpSpPr>
        <a:xfrm>
          <a:off x="0" y="0"/>
          <a:ext cx="0" cy="0"/>
          <a:chOff x="0" y="0"/>
          <a:chExt cx="0" cy="0"/>
        </a:xfrm>
      </p:grpSpPr>
      <p:sp>
        <p:nvSpPr>
          <p:cNvPr id="1048602" name=""/>
          <p:cNvSpPr>
            <a:spLocks noGrp="1"/>
          </p:cNvSpPr>
          <p:nvPr>
            <p:ph type="ctrTitle"/>
          </p:nvPr>
        </p:nvSpPr>
        <p:spPr>
          <a:xfrm>
            <a:off x="685800" y="1122363"/>
            <a:ext cx="7500018" cy="5575238"/>
          </a:xfrm>
        </p:spPr>
        <p:txBody>
          <a:bodyPr>
            <a:noAutofit/>
          </a:bodyPr>
          <a:p>
            <a:r>
              <a:rPr sz="3900" lang="en-US">
                <a:solidFill>
                  <a:srgbClr val="00B0F0"/>
                </a:solidFill>
              </a:rPr>
              <a:t>Q</a:t>
            </a:r>
            <a:r>
              <a:rPr sz="3900" lang="en-US">
                <a:solidFill>
                  <a:srgbClr val="00B0F0"/>
                </a:solidFill>
              </a:rPr>
              <a:t>5</a:t>
            </a:r>
            <a:r>
              <a:rPr sz="3900" lang="en-US">
                <a:solidFill>
                  <a:srgbClr val="00B0F0"/>
                </a:solidFill>
              </a:rPr>
              <a:t> </a:t>
            </a:r>
            <a:r>
              <a:rPr sz="3900" lang="en-US">
                <a:solidFill>
                  <a:srgbClr val="00B0F0"/>
                </a:solidFill>
              </a:rPr>
              <a:t>B</a:t>
            </a:r>
            <a:br>
              <a:rPr sz="3900" lang="en-US">
                <a:solidFill>
                  <a:srgbClr val="00B0F0"/>
                </a:solidFill>
              </a:rPr>
            </a:br>
            <a:r>
              <a:rPr sz="3900" lang="en-US"/>
              <a:t>A</a:t>
            </a:r>
            <a:r>
              <a:rPr sz="3900" lang="en-US"/>
              <a:t>n</a:t>
            </a:r>
            <a:r>
              <a:rPr sz="3900" lang="en-US"/>
              <a:t>s</a:t>
            </a:r>
            <a:r>
              <a:rPr sz="3900" lang="en-US"/>
              <a:t>:</a:t>
            </a:r>
            <a:r>
              <a:rPr sz="3900" lang="en-US"/>
              <a:t>Unlike</a:t>
            </a:r>
            <a:r>
              <a:rPr sz="3900" lang="en-US"/>
              <a:t> other antimicrobials, antiviral drugs do not deactivate or destroy the microbe (in this case, the virus) but act by inhibiting replication. In this way, they prevent the viral load from increasing to a point where it could cause pathogenesis, allowing the body's innate immune mechanisms to neutralize the virus.</a:t>
            </a:r>
            <a:endParaRPr sz="3900"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33" name=""/>
        <p:cNvGrpSpPr/>
        <p:nvPr/>
      </p:nvGrpSpPr>
      <p:grpSpPr>
        <a:xfrm>
          <a:off x="0" y="0"/>
          <a:ext cx="0" cy="0"/>
          <a:chOff x="0" y="0"/>
          <a:chExt cx="0" cy="0"/>
        </a:xfrm>
      </p:grpSpPr>
      <p:sp>
        <p:nvSpPr>
          <p:cNvPr id="1048587" name=""/>
          <p:cNvSpPr>
            <a:spLocks noGrp="1"/>
          </p:cNvSpPr>
          <p:nvPr>
            <p:ph type="ctrTitle"/>
          </p:nvPr>
        </p:nvSpPr>
        <p:spPr>
          <a:xfrm>
            <a:off x="685800" y="1122363"/>
            <a:ext cx="7772400" cy="5638294"/>
          </a:xfrm>
        </p:spPr>
        <p:txBody>
          <a:bodyPr>
            <a:noAutofit/>
          </a:bodyPr>
          <a:p>
            <a:r>
              <a:rPr sz="4300" lang="en-US">
                <a:solidFill>
                  <a:srgbClr val="00B0F0"/>
                </a:solidFill>
              </a:rPr>
              <a:t>Q</a:t>
            </a:r>
            <a:r>
              <a:rPr sz="4300" lang="en-US">
                <a:solidFill>
                  <a:srgbClr val="00B0F0"/>
                </a:solidFill>
              </a:rPr>
              <a:t>1</a:t>
            </a:r>
            <a:br>
              <a:rPr sz="4300" lang="en-US"/>
            </a:br>
            <a:r>
              <a:rPr sz="4300" lang="en-US"/>
              <a:t>A</a:t>
            </a:r>
            <a:r>
              <a:rPr sz="4300" lang="en-US"/>
              <a:t>n</a:t>
            </a:r>
            <a:r>
              <a:rPr sz="4300" lang="en-US"/>
              <a:t>s</a:t>
            </a:r>
            <a:r>
              <a:rPr sz="4300" lang="en-US"/>
              <a:t>:</a:t>
            </a:r>
            <a:r>
              <a:rPr sz="4300" lang="en-US">
                <a:solidFill>
                  <a:srgbClr val="92D050"/>
                </a:solidFill>
              </a:rPr>
              <a:t>Drug</a:t>
            </a:r>
            <a:r>
              <a:rPr sz="4300" lang="en-US">
                <a:solidFill>
                  <a:srgbClr val="92D050"/>
                </a:solidFill>
              </a:rPr>
              <a:t> receptors.</a:t>
            </a:r>
            <a:r>
              <a:rPr sz="4300" lang="en-US"/>
              <a:t> Receptor is a macromolecule in the membrane or inside the cell that specifically (chemically) bind a ligand (drug). The binding of a drug to receptor depends on types of chemical bounds that can be established between drug and receptor</a:t>
            </a:r>
            <a:endParaRPr sz="4300"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34" name=""/>
        <p:cNvGrpSpPr/>
        <p:nvPr/>
      </p:nvGrpSpPr>
      <p:grpSpPr>
        <a:xfrm>
          <a:off x="0" y="0"/>
          <a:ext cx="0" cy="0"/>
          <a:chOff x="0" y="0"/>
          <a:chExt cx="0" cy="0"/>
        </a:xfrm>
      </p:grpSpPr>
      <p:sp>
        <p:nvSpPr>
          <p:cNvPr id="1048588" name=""/>
          <p:cNvSpPr>
            <a:spLocks noGrp="1"/>
          </p:cNvSpPr>
          <p:nvPr>
            <p:ph type="ctrTitle"/>
          </p:nvPr>
        </p:nvSpPr>
        <p:spPr>
          <a:xfrm>
            <a:off x="685800" y="1122363"/>
            <a:ext cx="7895622" cy="5645761"/>
          </a:xfrm>
        </p:spPr>
        <p:txBody>
          <a:bodyPr>
            <a:noAutofit/>
          </a:bodyPr>
          <a:p>
            <a:r>
              <a:rPr sz="4800" lang="en-US"/>
              <a:t>Cell-surface receptors are involved in most of the signaling in multicellular organisms. There are three general categories of cell-surface receptors: ion channel-linked receptors, G-protein-linked receptors, and enzyme-linked receptor</a:t>
            </a:r>
            <a:endParaRPr sz="4800"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35" name=""/>
        <p:cNvGrpSpPr/>
        <p:nvPr/>
      </p:nvGrpSpPr>
      <p:grpSpPr>
        <a:xfrm>
          <a:off x="0" y="0"/>
          <a:ext cx="0" cy="0"/>
          <a:chOff x="0" y="0"/>
          <a:chExt cx="0" cy="0"/>
        </a:xfrm>
      </p:grpSpPr>
      <p:sp>
        <p:nvSpPr>
          <p:cNvPr id="1048589" name=""/>
          <p:cNvSpPr>
            <a:spLocks noGrp="1"/>
          </p:cNvSpPr>
          <p:nvPr>
            <p:ph type="ctrTitle"/>
          </p:nvPr>
        </p:nvSpPr>
        <p:spPr>
          <a:xfrm>
            <a:off x="685800" y="1122363"/>
            <a:ext cx="7733488" cy="5684703"/>
          </a:xfrm>
        </p:spPr>
        <p:txBody>
          <a:bodyPr>
            <a:noAutofit/>
          </a:bodyPr>
          <a:p>
            <a:r>
              <a:rPr sz="4800" lang="en-US"/>
              <a:t>Second messengers are molecules that relay signals received at receptors on the cell surface — such as the arrival of protein hormones, growth factors, etc. — to target molecules in the cytosol and/or nucleus</a:t>
            </a:r>
            <a:endParaRPr sz="4800"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36" name=""/>
        <p:cNvGrpSpPr/>
        <p:nvPr/>
      </p:nvGrpSpPr>
      <p:grpSpPr>
        <a:xfrm>
          <a:off x="0" y="0"/>
          <a:ext cx="0" cy="0"/>
          <a:chOff x="0" y="0"/>
          <a:chExt cx="0" cy="0"/>
        </a:xfrm>
      </p:grpSpPr>
      <p:sp>
        <p:nvSpPr>
          <p:cNvPr id="1048590" name=""/>
          <p:cNvSpPr>
            <a:spLocks noGrp="1"/>
          </p:cNvSpPr>
          <p:nvPr>
            <p:ph type="ctrTitle"/>
          </p:nvPr>
        </p:nvSpPr>
        <p:spPr>
          <a:xfrm>
            <a:off x="685800" y="466369"/>
            <a:ext cx="7772400" cy="5619799"/>
          </a:xfrm>
        </p:spPr>
        <p:txBody>
          <a:bodyPr>
            <a:noAutofit/>
          </a:bodyPr>
          <a:p>
            <a:r>
              <a:rPr sz="4100" lang="en-US">
                <a:solidFill>
                  <a:srgbClr val="00B0F0"/>
                </a:solidFill>
              </a:rPr>
              <a:t>Q</a:t>
            </a:r>
            <a:r>
              <a:rPr sz="4100" lang="en-US">
                <a:solidFill>
                  <a:srgbClr val="00B0F0"/>
                </a:solidFill>
              </a:rPr>
              <a:t>2</a:t>
            </a:r>
            <a:br>
              <a:rPr sz="4100" lang="en-US">
                <a:solidFill>
                  <a:srgbClr val="00B0F0"/>
                </a:solidFill>
              </a:rPr>
            </a:br>
            <a:r>
              <a:rPr sz="4100" lang="en-US"/>
              <a:t>A</a:t>
            </a:r>
            <a:r>
              <a:rPr sz="4100" lang="en-US"/>
              <a:t>n</a:t>
            </a:r>
            <a:r>
              <a:rPr sz="4100" lang="en-US"/>
              <a:t>s</a:t>
            </a:r>
            <a:r>
              <a:rPr sz="4100" lang="en-US"/>
              <a:t>:</a:t>
            </a:r>
            <a:r>
              <a:rPr sz="4100" lang="en-US"/>
              <a:t>A</a:t>
            </a:r>
            <a:r>
              <a:rPr sz="4100" lang="en-US"/>
              <a:t> </a:t>
            </a:r>
            <a:r>
              <a:rPr sz="4100" lang="en-US">
                <a:solidFill>
                  <a:srgbClr val="92D050"/>
                </a:solidFill>
              </a:rPr>
              <a:t>drug interaction</a:t>
            </a:r>
            <a:r>
              <a:rPr sz="4100" lang="en-US"/>
              <a:t> is a change in the action or side effects of a drug caused by concomitant administration with a food, beverage, supplement, or another drug. There are many causes of drug interactions. For example, one drug may alter the pharmacokinetics</a:t>
            </a:r>
            <a:endParaRPr sz="4100"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37" name=""/>
        <p:cNvGrpSpPr/>
        <p:nvPr/>
      </p:nvGrpSpPr>
      <p:grpSpPr>
        <a:xfrm>
          <a:off x="0" y="0"/>
          <a:ext cx="0" cy="0"/>
          <a:chOff x="0" y="0"/>
          <a:chExt cx="0" cy="0"/>
        </a:xfrm>
      </p:grpSpPr>
      <p:sp>
        <p:nvSpPr>
          <p:cNvPr id="1048591" name=""/>
          <p:cNvSpPr>
            <a:spLocks noGrp="1"/>
          </p:cNvSpPr>
          <p:nvPr>
            <p:ph type="ctrTitle"/>
          </p:nvPr>
        </p:nvSpPr>
        <p:spPr>
          <a:xfrm>
            <a:off x="357058" y="369372"/>
            <a:ext cx="8451540" cy="6405879"/>
          </a:xfrm>
        </p:spPr>
        <p:txBody>
          <a:bodyPr>
            <a:noAutofit/>
          </a:bodyPr>
          <a:p>
            <a:r>
              <a:rPr sz="3700" lang="en-US">
                <a:solidFill>
                  <a:srgbClr val="92D050"/>
                </a:solidFill>
              </a:rPr>
              <a:t>Types of drug interactions</a:t>
            </a:r>
            <a:br>
              <a:rPr sz="3700" lang="en-US">
                <a:solidFill>
                  <a:srgbClr val="92D050"/>
                </a:solidFill>
              </a:rPr>
            </a:br>
            <a:r>
              <a:rPr sz="3700" lang="en-US"/>
              <a:t>Drug-drug. A drug-drug reaction is when there's an interaction between two or more prescription drugs. ...</a:t>
            </a:r>
            <a:br>
              <a:rPr sz="3700" lang="en-US"/>
            </a:br>
            <a:r>
              <a:rPr sz="3700" lang="en-US"/>
              <a:t>Drug-nonprescription treatment. This is a reaction between a drug and a nonprescription treatment. ...</a:t>
            </a:r>
            <a:br>
              <a:rPr sz="3700" lang="en-US"/>
            </a:br>
            <a:r>
              <a:rPr sz="3700" lang="en-US"/>
              <a:t>Drug-food. ...</a:t>
            </a:r>
            <a:br>
              <a:rPr sz="3700" lang="en-US"/>
            </a:br>
            <a:r>
              <a:rPr sz="3700" lang="en-US"/>
              <a:t>Drug-alcohol. ...</a:t>
            </a:r>
            <a:br>
              <a:rPr sz="3700" lang="en-US"/>
            </a:br>
            <a:r>
              <a:rPr sz="3700" lang="en-US"/>
              <a:t>Drug-disease. ...</a:t>
            </a:r>
            <a:br>
              <a:rPr sz="3700" lang="en-US"/>
            </a:br>
            <a:r>
              <a:rPr sz="3700" lang="en-US"/>
              <a:t>Drug-laboratory.</a:t>
            </a:r>
            <a:endParaRPr sz="3700"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8" name=""/>
        <p:cNvGrpSpPr/>
        <p:nvPr/>
      </p:nvGrpSpPr>
      <p:grpSpPr>
        <a:xfrm>
          <a:off x="0" y="0"/>
          <a:ext cx="0" cy="0"/>
          <a:chOff x="0" y="0"/>
          <a:chExt cx="0" cy="0"/>
        </a:xfrm>
      </p:grpSpPr>
      <p:sp>
        <p:nvSpPr>
          <p:cNvPr id="1048592" name=""/>
          <p:cNvSpPr>
            <a:spLocks noGrp="1"/>
          </p:cNvSpPr>
          <p:nvPr>
            <p:ph type="ctrTitle"/>
          </p:nvPr>
        </p:nvSpPr>
        <p:spPr>
          <a:xfrm>
            <a:off x="685799" y="1122363"/>
            <a:ext cx="7681605" cy="5295281"/>
          </a:xfrm>
        </p:spPr>
        <p:txBody>
          <a:bodyPr>
            <a:noAutofit/>
          </a:bodyPr>
          <a:p>
            <a:r>
              <a:rPr sz="4600" lang="en-US"/>
              <a:t>Pharmacokinetic interactions. These occur when one drug alters the absorption, distribution, metabolism, or excretion of another, thus increasing or decreasing the amount of drug available to produce its pharmacological effects.</a:t>
            </a:r>
            <a:endParaRPr sz="4600"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39" name=""/>
        <p:cNvGrpSpPr/>
        <p:nvPr/>
      </p:nvGrpSpPr>
      <p:grpSpPr>
        <a:xfrm>
          <a:off x="0" y="0"/>
          <a:ext cx="0" cy="0"/>
          <a:chOff x="0" y="0"/>
          <a:chExt cx="0" cy="0"/>
        </a:xfrm>
      </p:grpSpPr>
      <p:sp>
        <p:nvSpPr>
          <p:cNvPr id="1048593" name=""/>
          <p:cNvSpPr>
            <a:spLocks noGrp="1"/>
          </p:cNvSpPr>
          <p:nvPr>
            <p:ph type="ctrTitle"/>
          </p:nvPr>
        </p:nvSpPr>
        <p:spPr>
          <a:xfrm>
            <a:off x="685800" y="1122363"/>
            <a:ext cx="7941019" cy="5531949"/>
          </a:xfrm>
        </p:spPr>
        <p:txBody>
          <a:bodyPr>
            <a:noAutofit/>
          </a:bodyPr>
          <a:p>
            <a:r>
              <a:rPr sz="4100" lang="en-US"/>
              <a:t>Digoxin, particularly when given intravenously, is an example of a drug that is well described by two- compartment pharmacokinetics. After an intravenous dose is administered, plasma concentrations rise and then rapidly decline as drug distributes out of plasma and into muscle tissue.</a:t>
            </a:r>
            <a:endParaRPr sz="4100"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40" name=""/>
        <p:cNvGrpSpPr/>
        <p:nvPr/>
      </p:nvGrpSpPr>
      <p:grpSpPr>
        <a:xfrm>
          <a:off x="0" y="0"/>
          <a:ext cx="0" cy="0"/>
          <a:chOff x="0" y="0"/>
          <a:chExt cx="0" cy="0"/>
        </a:xfrm>
      </p:grpSpPr>
      <p:sp>
        <p:nvSpPr>
          <p:cNvPr id="1048594" name=""/>
          <p:cNvSpPr>
            <a:spLocks noGrp="1"/>
          </p:cNvSpPr>
          <p:nvPr>
            <p:ph type="ctrTitle"/>
          </p:nvPr>
        </p:nvSpPr>
        <p:spPr>
          <a:xfrm>
            <a:off x="685800" y="1122363"/>
            <a:ext cx="7785370" cy="5502973"/>
          </a:xfrm>
        </p:spPr>
        <p:txBody>
          <a:bodyPr>
            <a:noAutofit/>
          </a:bodyPr>
          <a:p>
            <a:r>
              <a:rPr sz="4200" lang="en-US">
                <a:solidFill>
                  <a:srgbClr val="00B0F0"/>
                </a:solidFill>
              </a:rPr>
              <a:t>Q</a:t>
            </a:r>
            <a:r>
              <a:rPr sz="4200" lang="en-US">
                <a:solidFill>
                  <a:srgbClr val="00B0F0"/>
                </a:solidFill>
              </a:rPr>
              <a:t>3</a:t>
            </a:r>
            <a:br>
              <a:rPr sz="4200" lang="en-US"/>
            </a:br>
            <a:r>
              <a:rPr sz="4200" lang="en-US"/>
              <a:t>A</a:t>
            </a:r>
            <a:r>
              <a:rPr sz="4200" lang="en-US"/>
              <a:t>n</a:t>
            </a:r>
            <a:r>
              <a:rPr sz="4200" lang="en-US"/>
              <a:t>s</a:t>
            </a:r>
            <a:r>
              <a:rPr sz="4200" lang="en-US"/>
              <a:t>:</a:t>
            </a:r>
            <a:r>
              <a:rPr sz="4200" lang="en-US"/>
              <a:t> </a:t>
            </a:r>
            <a:r>
              <a:rPr sz="4200" lang="en-US">
                <a:solidFill>
                  <a:srgbClr val="92D050"/>
                </a:solidFill>
              </a:rPr>
              <a:t>General anesthesia –</a:t>
            </a:r>
            <a:r>
              <a:rPr sz="4200" lang="en-US"/>
              <a:t> for surgical procedure to render the patient unaware/unresponsive to the painful stimuli.  Drugs producing General Anaesthesia – are called General Anaesthetics.  Local anesthesia - reversible inhibition of impulse generation and propagation in nerves</a:t>
            </a:r>
            <a:endParaRPr sz="4200" lang="en-US"/>
          </a:p>
        </p:txBody>
      </p:sp>
    </p:spTree>
  </p:cSld>
  <p:clrMapOvr>
    <a:masterClrMapping/>
  </p:clrMapOvr>
</p:sld>
</file>

<file path=ppt/theme/theme1.xml><?xml version="1.0" encoding="utf-8"?>
<a:theme xmlns:a="http://schemas.openxmlformats.org/drawingml/2006/main" name="Office Theme">
  <a:themeElements>
    <a:clrScheme name="Office Them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WPS Office</Application>
  <ScaleCrop>0</ScaleCrop>
  <LinksUpToDate>0</LinksUpToDate>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creator>TECNO LC8</dc:creator>
  <dcterms:created xsi:type="dcterms:W3CDTF">2015-05-11T13:30:45Z</dcterms:created>
  <dcterms:modified xsi:type="dcterms:W3CDTF">2020-09-26T11:00:38Z</dcterms:modified>
</cp:coreProperties>
</file>