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DD84E-BD1D-E641-948D-078AB66B3946}"/>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C32767E-7EFE-3749-A144-4CE9F44EEA05}"/>
              </a:ext>
            </a:extLst>
          </p:cNvPr>
          <p:cNvSpPr>
            <a:spLocks noGrp="1"/>
          </p:cNvSpPr>
          <p:nvPr>
            <p:ph type="subTitle" idx="1"/>
          </p:nvPr>
        </p:nvSpPr>
        <p:spPr/>
        <p:txBody>
          <a:bodyPr/>
          <a:lstStyle/>
          <a:p>
            <a:endParaRPr lang="en-US"/>
          </a:p>
        </p:txBody>
      </p:sp>
      <p:sp>
        <p:nvSpPr>
          <p:cNvPr id="4" name="TextBox 3">
            <a:extLst>
              <a:ext uri="{FF2B5EF4-FFF2-40B4-BE49-F238E27FC236}">
                <a16:creationId xmlns:a16="http://schemas.microsoft.com/office/drawing/2014/main" id="{5BADBE37-7176-EF41-8923-900B1D446274}"/>
              </a:ext>
            </a:extLst>
          </p:cNvPr>
          <p:cNvSpPr txBox="1"/>
          <p:nvPr/>
        </p:nvSpPr>
        <p:spPr>
          <a:xfrm>
            <a:off x="820574" y="177486"/>
            <a:ext cx="10840155" cy="10618291"/>
          </a:xfrm>
          <a:prstGeom prst="rect">
            <a:avLst/>
          </a:prstGeom>
          <a:noFill/>
        </p:spPr>
        <p:txBody>
          <a:bodyPr wrap="square" rtlCol="0">
            <a:spAutoFit/>
          </a:bodyPr>
          <a:lstStyle/>
          <a:p>
            <a:pPr algn="l"/>
            <a:r>
              <a:rPr lang="en-US"/>
              <a:t>Name  Ahmad Sher</a:t>
            </a:r>
          </a:p>
          <a:p>
            <a:pPr algn="l"/>
            <a:r>
              <a:rPr lang="en-US"/>
              <a:t>Id card no 16824 </a:t>
            </a:r>
          </a:p>
          <a:p>
            <a:pPr algn="l"/>
            <a:r>
              <a:rPr lang="en-US"/>
              <a:t>Radiology section B </a:t>
            </a:r>
          </a:p>
          <a:p>
            <a:pPr algn="l"/>
            <a:endParaRPr lang="en-US"/>
          </a:p>
          <a:p>
            <a:pPr algn="l"/>
            <a:r>
              <a:rPr lang="en-US"/>
              <a:t>Paper Anatomy </a:t>
            </a:r>
          </a:p>
          <a:p>
            <a:pPr algn="l"/>
            <a:r>
              <a:rPr lang="en-US"/>
              <a:t>Dr Arooba. </a:t>
            </a:r>
          </a:p>
          <a:p>
            <a:pPr algn="l"/>
            <a:endParaRPr lang="en-US"/>
          </a:p>
          <a:p>
            <a:pPr algn="l"/>
            <a:r>
              <a:rPr lang="en-US"/>
              <a:t>Queston 1</a:t>
            </a:r>
          </a:p>
          <a:p>
            <a:pPr algn="l"/>
            <a:r>
              <a:rPr lang="en-US"/>
              <a:t>Describe The arches of foot name the factors responsible for the maintenance these arches </a:t>
            </a:r>
          </a:p>
          <a:p>
            <a:pPr algn="l"/>
            <a:endParaRPr lang="en-US"/>
          </a:p>
          <a:p>
            <a:pPr algn="l"/>
            <a:r>
              <a:rPr lang="en-US"/>
              <a:t>Ans :The names of the Foot arches. </a:t>
            </a:r>
          </a:p>
          <a:p>
            <a:pPr algn="l"/>
            <a:r>
              <a:rPr lang="en-US"/>
              <a:t>Longitude</a:t>
            </a:r>
          </a:p>
          <a:p>
            <a:pPr algn="l"/>
            <a:r>
              <a:rPr lang="en-US"/>
              <a:t>Medial</a:t>
            </a:r>
          </a:p>
          <a:p>
            <a:pPr algn="l"/>
            <a:r>
              <a:rPr lang="en-US"/>
              <a:t>Latral</a:t>
            </a:r>
          </a:p>
          <a:p>
            <a:pPr algn="l"/>
            <a:r>
              <a:rPr lang="en-US"/>
              <a:t>Transeverse arch. </a:t>
            </a:r>
          </a:p>
          <a:p>
            <a:pPr algn="l"/>
            <a:r>
              <a:rPr lang="en-US"/>
              <a:t>The curvature of the Arch is mainly maintained by the fibularis longus tenddon associated by the tibbialis</a:t>
            </a:r>
          </a:p>
          <a:p>
            <a:pPr algn="l"/>
            <a:r>
              <a:rPr lang="en-US"/>
              <a:t> posterior tendon which both cross under the sole of the Foot the deep transverse ligament</a:t>
            </a:r>
          </a:p>
          <a:p>
            <a:pPr algn="l"/>
            <a:r>
              <a:rPr lang="en-US"/>
              <a:t> the traverse legamet the traverse head of adductor longus and the fibularis longus tenddon </a:t>
            </a:r>
          </a:p>
          <a:p>
            <a:pPr algn="l"/>
            <a:r>
              <a:rPr lang="en-US"/>
              <a:t>also help to stabilitis this arch. </a:t>
            </a:r>
          </a:p>
          <a:p>
            <a:pPr algn="l"/>
            <a:r>
              <a:rPr lang="en-US"/>
              <a:t>Factor maintains arches of foot transverse arch </a:t>
            </a:r>
          </a:p>
          <a:p>
            <a:pPr algn="l"/>
            <a:r>
              <a:rPr lang="en-US"/>
              <a:t>1 Shape of bones bass of middle 3 meta tarsaal accentuate arch. </a:t>
            </a:r>
          </a:p>
          <a:p>
            <a:pPr algn="l"/>
            <a:r>
              <a:rPr lang="en-US"/>
              <a:t>2 Factors accting as tie beams tendon of per longus and tib posterior </a:t>
            </a:r>
          </a:p>
          <a:p>
            <a:pPr algn="l"/>
            <a:r>
              <a:rPr lang="en-US"/>
              <a:t>3 Accting from above per factor which maintains long Arches also maintain transe arch. </a:t>
            </a:r>
          </a:p>
          <a:p>
            <a:pPr algn="l"/>
            <a:endParaRPr lang="en-US"/>
          </a:p>
          <a:p>
            <a:pPr algn="l"/>
            <a:endParaRPr lang="en-US"/>
          </a:p>
          <a:p>
            <a:pPr algn="l"/>
            <a:endParaRPr lang="en-US"/>
          </a:p>
          <a:p>
            <a:pPr algn="l"/>
            <a:endParaRPr lang="en-US"/>
          </a:p>
          <a:p>
            <a:pPr algn="l"/>
            <a:endParaRPr lang="en-US"/>
          </a:p>
          <a:p>
            <a:pPr algn="l"/>
            <a:endParaRPr lang="en-US"/>
          </a:p>
          <a:p>
            <a:pPr algn="l"/>
            <a:endParaRPr lang="en-US"/>
          </a:p>
          <a:p>
            <a:pPr algn="l"/>
            <a:endParaRPr lang="en-US"/>
          </a:p>
          <a:p>
            <a:pPr algn="l"/>
            <a:endParaRPr lang="en-US"/>
          </a:p>
          <a:p>
            <a:pPr algn="l"/>
            <a:endParaRPr lang="en-US"/>
          </a:p>
          <a:p>
            <a:pPr algn="l"/>
            <a:endParaRPr lang="en-US"/>
          </a:p>
          <a:p>
            <a:pPr algn="l"/>
            <a:endParaRPr lang="en-US"/>
          </a:p>
          <a:p>
            <a:pPr algn="l"/>
            <a:endParaRPr lang="en-US"/>
          </a:p>
          <a:p>
            <a:pPr algn="l"/>
            <a:endParaRPr lang="en-US"/>
          </a:p>
          <a:p>
            <a:pPr algn="l"/>
            <a:endParaRPr lang="en-US"/>
          </a:p>
        </p:txBody>
      </p:sp>
    </p:spTree>
    <p:extLst>
      <p:ext uri="{BB962C8B-B14F-4D97-AF65-F5344CB8AC3E}">
        <p14:creationId xmlns:p14="http://schemas.microsoft.com/office/powerpoint/2010/main" val="727216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2678D-A5A9-0C4A-803E-20DABFDCB6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8CCC7F-38DD-9C43-A622-0840793E97B1}"/>
              </a:ext>
            </a:extLst>
          </p:cNvPr>
          <p:cNvSpPr>
            <a:spLocks noGrp="1"/>
          </p:cNvSpPr>
          <p:nvPr>
            <p:ph idx="1"/>
          </p:nvPr>
        </p:nvSpPr>
        <p:spPr>
          <a:xfrm>
            <a:off x="1991600" y="6198274"/>
            <a:ext cx="8596668" cy="3880773"/>
          </a:xfrm>
        </p:spPr>
        <p:txBody>
          <a:bodyPr/>
          <a:lstStyle/>
          <a:p>
            <a:endParaRPr lang="en-US"/>
          </a:p>
        </p:txBody>
      </p:sp>
      <p:sp>
        <p:nvSpPr>
          <p:cNvPr id="4" name="TextBox 3">
            <a:extLst>
              <a:ext uri="{FF2B5EF4-FFF2-40B4-BE49-F238E27FC236}">
                <a16:creationId xmlns:a16="http://schemas.microsoft.com/office/drawing/2014/main" id="{066B7E68-A594-6340-BE43-BE63C8D883BF}"/>
              </a:ext>
            </a:extLst>
          </p:cNvPr>
          <p:cNvSpPr txBox="1"/>
          <p:nvPr/>
        </p:nvSpPr>
        <p:spPr>
          <a:xfrm rot="10800000" flipV="1">
            <a:off x="1606397" y="1178334"/>
            <a:ext cx="7490782" cy="3970318"/>
          </a:xfrm>
          <a:prstGeom prst="rect">
            <a:avLst/>
          </a:prstGeom>
          <a:noFill/>
        </p:spPr>
        <p:txBody>
          <a:bodyPr wrap="square" rtlCol="0">
            <a:spAutoFit/>
          </a:bodyPr>
          <a:lstStyle/>
          <a:p>
            <a:pPr algn="l"/>
            <a:r>
              <a:rPr lang="en-US"/>
              <a:t>Questions 2</a:t>
            </a:r>
          </a:p>
          <a:p>
            <a:pPr algn="l"/>
            <a:endParaRPr lang="en-US"/>
          </a:p>
          <a:p>
            <a:pPr algn="l"/>
            <a:r>
              <a:rPr lang="en-US"/>
              <a:t>Q 2: Mention the attachment nerve supply and actions of the muscle largely responsible for… Buttocks which site is safe for intramuscular injection in this region. </a:t>
            </a:r>
          </a:p>
          <a:p>
            <a:pPr algn="l"/>
            <a:r>
              <a:rPr lang="en-US"/>
              <a:t> </a:t>
            </a:r>
          </a:p>
          <a:p>
            <a:pPr algn="l"/>
            <a:r>
              <a:rPr lang="en-US"/>
              <a:t>Ans: Mention the attachment nerve supply and actions of the muscle largely responsible for the prominence of which site is safe for the intramuscular injection inthi rigion </a:t>
            </a:r>
          </a:p>
          <a:p>
            <a:pPr algn="l"/>
            <a:r>
              <a:rPr lang="en-US"/>
              <a:t>Intramuscular (IM) injection the posit medication </a:t>
            </a:r>
          </a:p>
          <a:p>
            <a:pPr algn="l"/>
            <a:r>
              <a:rPr lang="en-US"/>
              <a:t>Into the muscle facia which has arch blood supply allowing medication to be absorbed</a:t>
            </a:r>
          </a:p>
          <a:p>
            <a:pPr algn="l"/>
            <a:r>
              <a:rPr lang="en-US"/>
              <a:t>Faster through muscle fibers then they are trough the subcutaneous route. </a:t>
            </a:r>
          </a:p>
          <a:p>
            <a:pPr algn="l"/>
            <a:endParaRPr lang="en-US"/>
          </a:p>
        </p:txBody>
      </p:sp>
    </p:spTree>
    <p:extLst>
      <p:ext uri="{BB962C8B-B14F-4D97-AF65-F5344CB8AC3E}">
        <p14:creationId xmlns:p14="http://schemas.microsoft.com/office/powerpoint/2010/main" val="1589971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73088-3375-ED44-B09E-CDD70D58D3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25106E6-A4A1-F542-9481-64B402462D6C}"/>
              </a:ext>
            </a:extLst>
          </p:cNvPr>
          <p:cNvSpPr>
            <a:spLocks noGrp="1"/>
          </p:cNvSpPr>
          <p:nvPr>
            <p:ph idx="1"/>
          </p:nvPr>
        </p:nvSpPr>
        <p:spPr>
          <a:xfrm>
            <a:off x="677333" y="2160589"/>
            <a:ext cx="9048815" cy="4477330"/>
          </a:xfrm>
        </p:spPr>
        <p:txBody>
          <a:bodyPr/>
          <a:lstStyle/>
          <a:p>
            <a:r>
              <a:rPr lang="en-US" b="1"/>
              <a:t>Questions 3</a:t>
            </a:r>
          </a:p>
          <a:p>
            <a:r>
              <a:rPr lang="en-US" b="1"/>
              <a:t>3 How Greater and loser sciotic formina formed and enlist the structure passing through them. </a:t>
            </a:r>
          </a:p>
          <a:p>
            <a:r>
              <a:rPr lang="en-US" b="1"/>
              <a:t>Ans : the lessor sciotic formina is in opening (formen) between the pilvis and the buck of the thig the formen is formed by the sacrotuborus lspine. Which runs between the sacrumand the sacrotuborusligament which run between the sacrum and the ischhil spine.</a:t>
            </a:r>
          </a:p>
          <a:p>
            <a:r>
              <a:rPr lang="en-US" b="1"/>
              <a:t>The Greater sciotic formen is in opening in the posterior human pelvis it is formed by the sacrotuborusligament and sacrotuborus ligament the piriformis muscle passes through the formen the grter sciotic formen is wider in woman thin in man </a:t>
            </a:r>
          </a:p>
        </p:txBody>
      </p:sp>
    </p:spTree>
    <p:extLst>
      <p:ext uri="{BB962C8B-B14F-4D97-AF65-F5344CB8AC3E}">
        <p14:creationId xmlns:p14="http://schemas.microsoft.com/office/powerpoint/2010/main" val="1098746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7E2AE-25B1-7F44-895C-FAD8B0DA1ACA}"/>
              </a:ext>
            </a:extLst>
          </p:cNvPr>
          <p:cNvSpPr>
            <a:spLocks noGrp="1"/>
          </p:cNvSpPr>
          <p:nvPr>
            <p:ph type="title"/>
          </p:nvPr>
        </p:nvSpPr>
        <p:spPr>
          <a:xfrm flipV="1">
            <a:off x="677334" y="-1881335"/>
            <a:ext cx="8596668" cy="2490935"/>
          </a:xfrm>
        </p:spPr>
        <p:txBody>
          <a:bodyPr/>
          <a:lstStyle/>
          <a:p>
            <a:endParaRPr lang="en-US"/>
          </a:p>
        </p:txBody>
      </p:sp>
      <p:sp>
        <p:nvSpPr>
          <p:cNvPr id="3" name="Content Placeholder 2">
            <a:extLst>
              <a:ext uri="{FF2B5EF4-FFF2-40B4-BE49-F238E27FC236}">
                <a16:creationId xmlns:a16="http://schemas.microsoft.com/office/drawing/2014/main" id="{25C1A4A4-0A09-4647-8963-D37008A28F3C}"/>
              </a:ext>
            </a:extLst>
          </p:cNvPr>
          <p:cNvSpPr>
            <a:spLocks noGrp="1"/>
          </p:cNvSpPr>
          <p:nvPr>
            <p:ph idx="1"/>
          </p:nvPr>
        </p:nvSpPr>
        <p:spPr>
          <a:xfrm>
            <a:off x="1066311" y="1978924"/>
            <a:ext cx="8596668" cy="3880773"/>
          </a:xfrm>
        </p:spPr>
        <p:txBody>
          <a:bodyPr/>
          <a:lstStyle/>
          <a:p>
            <a:endParaRPr lang="en-US"/>
          </a:p>
        </p:txBody>
      </p:sp>
      <p:sp>
        <p:nvSpPr>
          <p:cNvPr id="4" name="TextBox 3">
            <a:extLst>
              <a:ext uri="{FF2B5EF4-FFF2-40B4-BE49-F238E27FC236}">
                <a16:creationId xmlns:a16="http://schemas.microsoft.com/office/drawing/2014/main" id="{A77E1A15-45A7-8D4D-86D1-0A1C717FB9D1}"/>
              </a:ext>
            </a:extLst>
          </p:cNvPr>
          <p:cNvSpPr txBox="1"/>
          <p:nvPr/>
        </p:nvSpPr>
        <p:spPr>
          <a:xfrm rot="10800000" flipV="1">
            <a:off x="482845" y="1443842"/>
            <a:ext cx="8985645" cy="3970318"/>
          </a:xfrm>
          <a:prstGeom prst="rect">
            <a:avLst/>
          </a:prstGeom>
          <a:noFill/>
        </p:spPr>
        <p:txBody>
          <a:bodyPr wrap="square" rtlCol="0">
            <a:spAutoFit/>
          </a:bodyPr>
          <a:lstStyle/>
          <a:p>
            <a:pPr algn="l"/>
            <a:r>
              <a:rPr lang="en-US"/>
              <a:t>Questions no 4</a:t>
            </a:r>
          </a:p>
          <a:p>
            <a:pPr algn="l"/>
            <a:r>
              <a:rPr lang="en-US"/>
              <a:t>What Are the hamstringand actioveThere origin insertions nerve supply and actions.</a:t>
            </a:r>
          </a:p>
          <a:p>
            <a:pPr algn="l"/>
            <a:r>
              <a:rPr lang="en-US"/>
              <a:t> </a:t>
            </a:r>
          </a:p>
          <a:p>
            <a:pPr algn="l"/>
            <a:r>
              <a:rPr lang="en-US"/>
              <a:t>Ans:The muscle in the posterior compartment of the thig are collective known as the hamstring. They consist of the biceps femoris semmimemberansus which form prominent tenddon medaly and LatralLyAt the back of the knee as Group these muscles act to extend at the hip and flex at the knee. </a:t>
            </a:r>
          </a:p>
          <a:p>
            <a:pPr algn="l"/>
            <a:endParaRPr lang="en-US"/>
          </a:p>
          <a:p>
            <a:pPr algn="l"/>
            <a:r>
              <a:rPr lang="en-US"/>
              <a:t>Inhuman Anatomy a hamstring is any one of the 3 posterior thig muscles in between the hip and the knee from Medial to Latral </a:t>
            </a:r>
          </a:p>
          <a:p>
            <a:pPr algn="l"/>
            <a:r>
              <a:rPr lang="en-US"/>
              <a:t>The hamstring are quite susceptible to injury. </a:t>
            </a:r>
          </a:p>
          <a:p>
            <a:pPr algn="l"/>
            <a:endParaRPr lang="en-US"/>
          </a:p>
          <a:p>
            <a:pPr algn="l"/>
            <a:endParaRPr lang="en-US"/>
          </a:p>
          <a:p>
            <a:pPr algn="l"/>
            <a:endParaRPr lang="en-US"/>
          </a:p>
        </p:txBody>
      </p:sp>
    </p:spTree>
    <p:extLst>
      <p:ext uri="{BB962C8B-B14F-4D97-AF65-F5344CB8AC3E}">
        <p14:creationId xmlns:p14="http://schemas.microsoft.com/office/powerpoint/2010/main" val="2872216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75C09-6EAD-7343-BC32-97CA3E4A42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01DA15-B9D2-B54E-BE6E-2E3B95F8B4B3}"/>
              </a:ext>
            </a:extLst>
          </p:cNvPr>
          <p:cNvSpPr>
            <a:spLocks noGrp="1"/>
          </p:cNvSpPr>
          <p:nvPr>
            <p:ph idx="1"/>
          </p:nvPr>
        </p:nvSpPr>
        <p:spPr>
          <a:xfrm rot="10800000" flipV="1">
            <a:off x="238836" y="0"/>
            <a:ext cx="9473663" cy="4580045"/>
          </a:xfrm>
        </p:spPr>
        <p:txBody>
          <a:bodyPr>
            <a:normAutofit fontScale="62500" lnSpcReduction="20000"/>
          </a:bodyPr>
          <a:lstStyle/>
          <a:p>
            <a:r>
              <a:rPr lang="en-US"/>
              <a:t>All MCQS.</a:t>
            </a:r>
          </a:p>
          <a:p>
            <a:r>
              <a:rPr lang="en-US"/>
              <a:t> Solve Mcqs. </a:t>
            </a:r>
          </a:p>
          <a:p>
            <a:endParaRPr lang="en-US"/>
          </a:p>
          <a:p>
            <a:r>
              <a:rPr lang="en-US"/>
              <a:t>1 metatarsal bone has the following basics parts. </a:t>
            </a:r>
          </a:p>
          <a:p>
            <a:r>
              <a:rPr lang="en-US"/>
              <a:t>(B) ✔️ head shapt and bass. </a:t>
            </a:r>
          </a:p>
          <a:p>
            <a:endParaRPr lang="en-US"/>
          </a:p>
          <a:p>
            <a:r>
              <a:rPr lang="en-US"/>
              <a:t>2 Sustenentaculam tail is located on of calcaneum. </a:t>
            </a:r>
          </a:p>
          <a:p>
            <a:r>
              <a:rPr lang="en-US"/>
              <a:t>(A) ✔️Medial surface. </a:t>
            </a:r>
          </a:p>
          <a:p>
            <a:endParaRPr lang="en-US"/>
          </a:p>
          <a:p>
            <a:r>
              <a:rPr lang="en-US"/>
              <a:t>3 Circumductionis the combination of. </a:t>
            </a:r>
          </a:p>
          <a:p>
            <a:r>
              <a:rPr lang="en-US"/>
              <a:t>(B) ✔️flexion extention… . Adduction. </a:t>
            </a:r>
          </a:p>
          <a:p>
            <a:endParaRPr lang="en-US"/>
          </a:p>
          <a:p>
            <a:r>
              <a:rPr lang="en-US"/>
              <a:t>4 It looks like inverted y shaped. </a:t>
            </a:r>
          </a:p>
          <a:p>
            <a:r>
              <a:rPr lang="en-US"/>
              <a:t>(A) ✔️illofemoral ligament. </a:t>
            </a:r>
          </a:p>
          <a:p>
            <a:r>
              <a:rPr lang="en-US"/>
              <a:t>5 The increase in neck angle with the shapt…. … is called </a:t>
            </a:r>
          </a:p>
          <a:p>
            <a:r>
              <a:rPr lang="en-US"/>
              <a:t>(B) ✔️ coxa Vara. </a:t>
            </a:r>
          </a:p>
          <a:p>
            <a:r>
              <a:rPr lang="en-US"/>
              <a:t>Next. </a:t>
            </a:r>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Tree>
    <p:extLst>
      <p:ext uri="{BB962C8B-B14F-4D97-AF65-F5344CB8AC3E}">
        <p14:creationId xmlns:p14="http://schemas.microsoft.com/office/powerpoint/2010/main" val="1026737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2530D-F77B-8F42-AAAB-D930B66A6A7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A1FCE2-ABA7-5B46-932A-355F2A61B84C}"/>
              </a:ext>
            </a:extLst>
          </p:cNvPr>
          <p:cNvSpPr>
            <a:spLocks noGrp="1"/>
          </p:cNvSpPr>
          <p:nvPr>
            <p:ph idx="1"/>
          </p:nvPr>
        </p:nvSpPr>
        <p:spPr/>
        <p:txBody>
          <a:bodyPr>
            <a:normAutofit fontScale="77500" lnSpcReduction="20000"/>
          </a:bodyPr>
          <a:lstStyle/>
          <a:p>
            <a:r>
              <a:rPr lang="en-US" b="1"/>
              <a:t>6 The floor of the acetabulam is… called </a:t>
            </a:r>
          </a:p>
          <a:p>
            <a:r>
              <a:rPr lang="en-US" b="1"/>
              <a:t>(A) ✔️Acetabulam fossa. </a:t>
            </a:r>
          </a:p>
          <a:p>
            <a:r>
              <a:rPr lang="en-US" b="1"/>
              <a:t>7 The tubercle separating the… . Longusand peroneosbrif.. </a:t>
            </a:r>
          </a:p>
          <a:p>
            <a:r>
              <a:rPr lang="en-US" b="1"/>
              <a:t>(D) ✔️Peroneal tubercle. </a:t>
            </a:r>
          </a:p>
          <a:p>
            <a:r>
              <a:rPr lang="en-US" b="1"/>
              <a:t>8 The sympaphysis pubis is </a:t>
            </a:r>
          </a:p>
          <a:p>
            <a:r>
              <a:rPr lang="en-US" b="1"/>
              <a:t>(B) ✔️secondary cartilage joint. </a:t>
            </a:r>
          </a:p>
          <a:p>
            <a:r>
              <a:rPr lang="en-US" b="1"/>
              <a:t>9 Which bones not Part in the… the knee joint.</a:t>
            </a:r>
          </a:p>
          <a:p>
            <a:r>
              <a:rPr lang="en-US" b="1"/>
              <a:t>(C) ✔️Fibula </a:t>
            </a:r>
          </a:p>
          <a:p>
            <a:r>
              <a:rPr lang="en-US" b="1"/>
              <a:t>10 Regarding Tibia. </a:t>
            </a:r>
          </a:p>
          <a:p>
            <a:r>
              <a:rPr lang="en-US" b="1"/>
              <a:t>(A) ✔️Anternr border is sub… . </a:t>
            </a:r>
          </a:p>
          <a:p>
            <a:endParaRPr lang="en-US" b="1"/>
          </a:p>
          <a:p>
            <a:r>
              <a:rPr lang="en-US" b="1"/>
              <a:t>Thanks</a:t>
            </a:r>
          </a:p>
          <a:p>
            <a:r>
              <a:rPr lang="en-US" b="1"/>
              <a:t> ♥️♥️♥️</a:t>
            </a:r>
          </a:p>
          <a:p>
            <a:endParaRPr lang="en-US" b="1"/>
          </a:p>
          <a:p>
            <a:endParaRPr lang="en-US" b="1"/>
          </a:p>
          <a:p>
            <a:endParaRPr lang="en-US" b="1"/>
          </a:p>
          <a:p>
            <a:endParaRPr lang="en-US" b="1"/>
          </a:p>
          <a:p>
            <a:endParaRPr lang="en-US" b="1"/>
          </a:p>
          <a:p>
            <a:endParaRPr lang="en-US" b="1"/>
          </a:p>
          <a:p>
            <a:endParaRPr lang="en-US" b="1"/>
          </a:p>
          <a:p>
            <a:endParaRPr lang="en-US" b="1"/>
          </a:p>
          <a:p>
            <a:endParaRPr lang="en-US" b="1"/>
          </a:p>
        </p:txBody>
      </p:sp>
    </p:spTree>
    <p:extLst>
      <p:ext uri="{BB962C8B-B14F-4D97-AF65-F5344CB8AC3E}">
        <p14:creationId xmlns:p14="http://schemas.microsoft.com/office/powerpoint/2010/main" val="90642483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Facet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923157296868</dc:creator>
  <cp:lastModifiedBy>923157296868</cp:lastModifiedBy>
  <cp:revision>4</cp:revision>
  <dcterms:created xsi:type="dcterms:W3CDTF">2020-04-14T11:47:38Z</dcterms:created>
  <dcterms:modified xsi:type="dcterms:W3CDTF">2020-04-14T14:20:21Z</dcterms:modified>
</cp:coreProperties>
</file>