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E7D99-EB80-4DCB-BA24-F5621C7DB9C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7ECDD-B1DA-4957-B887-7CDEF862F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7ECDD-B1DA-4957-B887-7CDEF862F3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6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3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1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56E4-73F9-4BBF-9325-739597EF27A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7974-7FD3-4EFC-9F8B-439A6FB8F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265" y="1041009"/>
            <a:ext cx="55663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Name: M Haseeb Khan</a:t>
            </a:r>
          </a:p>
          <a:p>
            <a:r>
              <a:rPr lang="en-US" sz="4000" dirty="0" smtClean="0"/>
              <a:t>ID:   7916</a:t>
            </a:r>
          </a:p>
          <a:p>
            <a:r>
              <a:rPr lang="en-US" sz="4000" dirty="0" smtClean="0"/>
              <a:t>Section: A</a:t>
            </a:r>
          </a:p>
          <a:p>
            <a:r>
              <a:rPr lang="en-US" sz="4000" dirty="0" smtClean="0"/>
              <a:t>Subject: </a:t>
            </a:r>
            <a:r>
              <a:rPr lang="en-US" sz="4000" dirty="0" err="1" smtClean="0"/>
              <a:t>Adv</a:t>
            </a:r>
            <a:r>
              <a:rPr lang="en-US" sz="4000" dirty="0" smtClean="0"/>
              <a:t> </a:t>
            </a:r>
            <a:r>
              <a:rPr lang="en-US" sz="4000" dirty="0" err="1" smtClean="0"/>
              <a:t>eng</a:t>
            </a:r>
            <a:r>
              <a:rPr lang="en-US" sz="4000" dirty="0" smtClean="0"/>
              <a:t> </a:t>
            </a:r>
            <a:r>
              <a:rPr lang="en-US" sz="4000" dirty="0" err="1" smtClean="0"/>
              <a:t>sueveyig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905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4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4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haseeb</dc:creator>
  <cp:lastModifiedBy>muhammad haseeb</cp:lastModifiedBy>
  <cp:revision>1</cp:revision>
  <dcterms:created xsi:type="dcterms:W3CDTF">2020-06-24T09:34:14Z</dcterms:created>
  <dcterms:modified xsi:type="dcterms:W3CDTF">2020-06-24T09:34:36Z</dcterms:modified>
</cp:coreProperties>
</file>