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CA06D-DDC9-C14D-865F-46DDECB6C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BE74D-B0A9-D349-A937-17E03CE5E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B2F73-427A-F345-869C-1CD55EE3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23195-B13F-9641-A431-790CEBFB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04A13-6737-5540-9646-099B3FE3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1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4171-7E7C-5844-8DFC-E007F988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DE57F-B87E-E24E-87BC-E4A961CD5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C17DC-DD04-6943-807F-ED8A772C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6E5E8-BCD5-5841-A71E-0440F57C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5C4B0-1B71-074B-89D3-09BB007F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98798-6339-D945-A661-8A8DAB4DA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0F096-EAD9-BB45-85AD-78C6A8C21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EA662-257B-9A4C-9908-78B1F55C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3F29C-10E9-E246-913F-5C6E698D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894A5-9FFE-164B-971E-06E1F35A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74CE-CE8F-E74C-BB9E-CA70E882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85173-B2EA-C548-A7DA-A4CAB6C65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BF31B-7736-BF4C-8609-822131B2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71BAE-D311-DE41-8D99-9519E106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EF8B-D14C-6044-BE5A-E6BE4BB4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0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3281-AD13-6440-8985-1FD3DDB8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0233F-86F1-0044-99BD-DC0927713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43FD3-AF6A-2948-AA13-DFE6FBFF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0F2AD-CCA4-F842-BDE9-A0CDEB9A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E9AD4-DFB6-6345-A246-CF708F759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1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00EAE-6425-8140-BDE4-754EA5E6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ECED6-D980-BE46-BE42-89876A1E9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EB694-7FD2-1E4A-A011-FEF1873B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5DAD1-E221-1241-9E74-1B9F6DAB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B0B87-BE12-744A-AD08-A0B26194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B6E27-F50B-5E47-A437-9464965F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7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7E1FC-D773-C44B-B48D-1B7A1011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C9437-CCC0-124B-B6A4-03C02FFC5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54EED-4135-254C-AE46-0F1138225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D4101-2A7B-5845-90A3-1920C4393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5328D-69A0-A544-AEEC-753306CEA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658E4A-4FB7-DC4C-9436-A9AE2AD0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952D44-F764-2747-9E33-B908FF41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DFB8A6-6243-DC4D-B32A-049800A1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E06E-F184-534E-AD6E-E14FD424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983C3-5191-9A45-A426-B87E071F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7748C-8874-5A45-B5F9-6DDB4297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D34A9-FD0B-954C-B916-68FA540E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5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3366E-CC01-1C48-8A45-8DF7F792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0EB93-6E35-A847-B433-B5F3D734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365CD-6818-1546-9728-DA86EA78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1A33-AD1E-CF49-BFF5-17B6B7FC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48B32-E452-964C-9FF6-2BB4A833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1F8F3-1288-D044-B756-F99298B52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E6AD8-E42B-F24B-A3FA-FA7E75B0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200D1-DA98-0041-9C79-537F3CD2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C76B5-CE4D-734B-B703-EFF20188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9D828-8DBB-114D-AA7D-C83FAF64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7DCF6-635F-9140-BC77-2F8698C5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AA34E-066C-5A4F-B3E9-F91DC2B3C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196CC-6041-B149-B46C-4ACB1D0A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D1CFE-54A6-6A44-BF6D-6700AF4E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B8AC0-894F-D04C-8EAE-CDCA7EDF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3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774CC-DBBF-8A45-997F-F641845A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16C48-AAA3-354D-9C69-3E0154835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F248D-3672-8849-BE1F-3281BE3C3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30DB6-91F9-AB49-955A-D3756A569A2C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E0240-82A8-7A42-AADA-61535A480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AE750-9511-5B49-8285-261E353E2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9A4F-4971-BE4D-AED7-21FC784B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3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F2DCF71-81AA-0248-B001-2029A4AC7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76312"/>
            <a:ext cx="10743576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8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E17112F-71AE-184B-AC29-F7A973FAC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95" y="566409"/>
            <a:ext cx="10696210" cy="572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9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1</cp:revision>
  <dcterms:created xsi:type="dcterms:W3CDTF">2020-06-14T11:09:09Z</dcterms:created>
  <dcterms:modified xsi:type="dcterms:W3CDTF">2020-06-14T11:11:54Z</dcterms:modified>
</cp:coreProperties>
</file>