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7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9" r:id="rId13"/>
    <p:sldId id="290" r:id="rId14"/>
    <p:sldId id="291" r:id="rId15"/>
    <p:sldId id="292" r:id="rId1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924011" y="874231"/>
            <a:ext cx="7534189" cy="5551273"/>
          </a:xfrm>
        </p:spPr>
        <p:txBody>
          <a:bodyPr/>
          <a:p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U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M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U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(</a:t>
            </a:r>
            <a:r>
              <a:rPr altLang="zh-CN" lang="en-US"/>
              <a:t>B</a:t>
            </a:r>
            <a:r>
              <a:rPr altLang="zh-CN" lang="en-US"/>
              <a:t>) 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G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1</a:t>
            </a:r>
            <a:r>
              <a:rPr altLang="zh-CN" lang="en-US"/>
              <a:t>5</a:t>
            </a:r>
            <a:r>
              <a:rPr altLang="zh-CN" lang="en-US"/>
              <a:t>7</a:t>
            </a:r>
            <a:r>
              <a:rPr altLang="zh-CN" lang="en-US"/>
              <a:t>8</a:t>
            </a:r>
            <a:r>
              <a:rPr altLang="zh-CN" lang="en-US"/>
              <a:t>6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U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H</a:t>
            </a:r>
            <a:r>
              <a:rPr altLang="zh-CN" lang="en-US"/>
              <a:t>Y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G</a:t>
            </a:r>
            <a:r>
              <a:rPr altLang="zh-CN" lang="en-US"/>
              <a:t>Y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"/>
          <p:cNvSpPr>
            <a:spLocks noGrp="1"/>
          </p:cNvSpPr>
          <p:nvPr>
            <p:ph type="body" idx="1"/>
          </p:nvPr>
        </p:nvSpPr>
        <p:spPr>
          <a:xfrm>
            <a:off x="97602" y="85861"/>
            <a:ext cx="8969213" cy="6666856"/>
          </a:xfrm>
        </p:spPr>
        <p:txBody>
          <a:bodyPr>
            <a:normAutofit fontScale="95833" lnSpcReduction="20000"/>
          </a:bodyPr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s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4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B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, </a:t>
            </a:r>
            <a:r>
              <a:rPr altLang="en-GB" lang="en-US"/>
              <a:t>B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9</a:t>
            </a:r>
            <a:r>
              <a:rPr altLang="en-GB" lang="en-US"/>
              <a:t>0</a:t>
            </a: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f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j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j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y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y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"/>
          <p:cNvSpPr>
            <a:spLocks noGrp="1"/>
          </p:cNvSpPr>
          <p:nvPr>
            <p:ph type="body" idx="1"/>
          </p:nvPr>
        </p:nvSpPr>
        <p:spPr>
          <a:xfrm>
            <a:off x="70262" y="106867"/>
            <a:ext cx="9000017" cy="6820810"/>
          </a:xfrm>
        </p:spPr>
        <p:txBody>
          <a:bodyPr>
            <a:normAutofit fontScale="95833" lnSpcReduction="20000"/>
          </a:bodyPr>
          <a:p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j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, </a:t>
            </a:r>
            <a:r>
              <a:rPr altLang="en-GB" lang="en-US"/>
              <a:t>B</a:t>
            </a:r>
            <a:r>
              <a:rPr altLang="en-GB" lang="en-US"/>
              <a:t>,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, </a:t>
            </a:r>
            <a:r>
              <a:rPr altLang="en-GB" lang="en-US"/>
              <a:t>B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,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, 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k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,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, </a:t>
            </a:r>
            <a:r>
              <a:rPr altLang="en-GB" lang="en-US"/>
              <a:t>b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;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.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,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.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y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"/>
          <p:cNvSpPr>
            <a:spLocks noGrp="1"/>
          </p:cNvSpPr>
          <p:nvPr>
            <p:ph type="body" idx="1"/>
          </p:nvPr>
        </p:nvSpPr>
        <p:spPr>
          <a:xfrm>
            <a:off x="58536" y="148125"/>
            <a:ext cx="8986362" cy="6679600"/>
          </a:xfrm>
        </p:spPr>
        <p:txBody>
          <a:bodyPr/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5</a:t>
            </a:r>
            <a:r>
              <a:rPr altLang="en-GB" lang="en-US"/>
              <a:t>: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, 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,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z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.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z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,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. 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k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"/>
          <p:cNvSpPr>
            <a:spLocks noGrp="1"/>
          </p:cNvSpPr>
          <p:nvPr>
            <p:ph type="body" idx="1"/>
          </p:nvPr>
        </p:nvSpPr>
        <p:spPr>
          <a:xfrm>
            <a:off x="89193" y="148125"/>
            <a:ext cx="8924879" cy="6567404"/>
          </a:xfrm>
        </p:spPr>
        <p:txBody>
          <a:bodyPr/>
          <a:p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z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y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,</a:t>
            </a:r>
            <a:r>
              <a:rPr altLang="en-GB" b="1" lang="en-US"/>
              <a:t> </a:t>
            </a:r>
            <a:r>
              <a:rPr altLang="en-GB" b="1" lang="en-US"/>
              <a:t>b</a:t>
            </a:r>
            <a:r>
              <a:rPr altLang="en-GB" b="1" lang="en-US"/>
              <a:t>e</a:t>
            </a:r>
            <a:r>
              <a:rPr altLang="en-GB" b="1" lang="en-US"/>
              <a:t>g</a:t>
            </a:r>
            <a:r>
              <a:rPr altLang="en-GB" b="1" lang="en-US"/>
              <a:t>i</a:t>
            </a:r>
            <a:r>
              <a:rPr altLang="en-GB" b="1" lang="en-US"/>
              <a:t>n</a:t>
            </a:r>
            <a:r>
              <a:rPr altLang="en-GB" b="1" lang="en-US"/>
              <a:t> </a:t>
            </a:r>
            <a:r>
              <a:rPr altLang="en-GB" b="1" lang="en-US"/>
              <a:t>t</a:t>
            </a:r>
            <a:r>
              <a:rPr altLang="en-GB" b="1" lang="en-US"/>
              <a:t>h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p</a:t>
            </a:r>
            <a:r>
              <a:rPr altLang="en-GB" b="1" lang="en-US"/>
              <a:t>r</a:t>
            </a:r>
            <a:r>
              <a:rPr altLang="en-GB" b="1" lang="en-US"/>
              <a:t>o</a:t>
            </a:r>
            <a:r>
              <a:rPr altLang="en-GB" b="1" lang="en-US"/>
              <a:t>c</a:t>
            </a:r>
            <a:r>
              <a:rPr altLang="en-GB" b="1" lang="en-US"/>
              <a:t>e</a:t>
            </a:r>
            <a:r>
              <a:rPr altLang="en-GB" b="1" lang="en-US"/>
              <a:t>s</a:t>
            </a:r>
            <a:r>
              <a:rPr altLang="en-GB" b="1" lang="en-US"/>
              <a:t>s</a:t>
            </a:r>
            <a:r>
              <a:rPr altLang="en-GB" b="1" lang="en-US"/>
              <a:t> </a:t>
            </a:r>
            <a:r>
              <a:rPr altLang="en-GB" b="1" lang="en-US"/>
              <a:t>o</a:t>
            </a:r>
            <a:r>
              <a:rPr altLang="en-GB" b="1" lang="en-US"/>
              <a:t>f</a:t>
            </a:r>
            <a:r>
              <a:rPr altLang="en-GB" b="1" lang="en-US"/>
              <a:t> </a:t>
            </a:r>
            <a:r>
              <a:rPr altLang="en-GB" b="1" lang="en-US"/>
              <a:t>C</a:t>
            </a:r>
            <a:r>
              <a:rPr altLang="en-GB" b="1" lang="en-US"/>
              <a:t>P</a:t>
            </a:r>
            <a:r>
              <a:rPr altLang="en-GB" b="1" lang="en-US"/>
              <a:t>R</a:t>
            </a:r>
            <a:r>
              <a:rPr altLang="en-GB" b="1" lang="en-US"/>
              <a:t>.</a:t>
            </a:r>
            <a:endParaRPr lang="en-GB"/>
          </a:p>
          <a:p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P</a:t>
            </a:r>
            <a:r>
              <a:rPr altLang="en-GB" b="1" lang="en-US"/>
              <a:t>A</a:t>
            </a:r>
            <a:r>
              <a:rPr altLang="en-GB" b="1" lang="en-US"/>
              <a:t>R</a:t>
            </a:r>
            <a:r>
              <a:rPr altLang="en-GB" b="1" lang="en-US"/>
              <a:t>T</a:t>
            </a:r>
            <a:r>
              <a:rPr altLang="en-GB" b="1" lang="en-US"/>
              <a:t> </a:t>
            </a:r>
            <a:r>
              <a:rPr altLang="en-GB" b="1" lang="en-US"/>
              <a:t>N</a:t>
            </a:r>
            <a:r>
              <a:rPr altLang="en-GB" b="1" lang="en-US"/>
              <a:t>O</a:t>
            </a:r>
            <a:r>
              <a:rPr altLang="en-GB" b="1" lang="en-US"/>
              <a:t>2</a:t>
            </a:r>
            <a:r>
              <a:rPr altLang="en-GB" b="1" lang="en-US"/>
              <a:t>:</a:t>
            </a:r>
            <a:endParaRPr lang="en-GB"/>
          </a:p>
          <a:p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c</a:t>
            </a:r>
            <a:r>
              <a:rPr altLang="en-GB" b="0" lang="en-US"/>
              <a:t>o</a:t>
            </a:r>
            <a:r>
              <a:rPr altLang="en-GB" b="0" lang="en-US"/>
              <a:t>m</a:t>
            </a:r>
            <a:r>
              <a:rPr altLang="en-GB" b="0" lang="en-US"/>
              <a:t>e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p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v</a:t>
            </a:r>
            <a:r>
              <a:rPr altLang="en-GB" b="0" lang="en-US"/>
              <a:t>e</a:t>
            </a:r>
            <a:r>
              <a:rPr altLang="en-GB" b="0" lang="en-US"/>
              <a:t>n</a:t>
            </a:r>
            <a:r>
              <a:rPr altLang="en-GB" b="0" lang="en-US"/>
              <a:t>t</a:t>
            </a:r>
            <a:r>
              <a:rPr altLang="en-GB" b="0" lang="en-US"/>
              <a:t>i</a:t>
            </a:r>
            <a:r>
              <a:rPr altLang="en-GB" b="0" lang="en-US"/>
              <a:t>v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m</a:t>
            </a:r>
            <a:r>
              <a:rPr altLang="en-GB" b="0" lang="en-US"/>
              <a:t>e</a:t>
            </a:r>
            <a:r>
              <a:rPr altLang="en-GB" b="0" lang="en-US"/>
              <a:t>a</a:t>
            </a:r>
            <a:r>
              <a:rPr altLang="en-GB" b="0" lang="en-US"/>
              <a:t>u</a:t>
            </a:r>
            <a:r>
              <a:rPr altLang="en-GB" b="0" lang="en-US"/>
              <a:t>s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c</a:t>
            </a:r>
            <a:r>
              <a:rPr altLang="en-GB" b="0" lang="en-US"/>
              <a:t>l</a:t>
            </a:r>
            <a:r>
              <a:rPr altLang="en-GB" b="0" lang="en-US"/>
              <a:t>u</a:t>
            </a:r>
            <a:r>
              <a:rPr altLang="en-GB" b="0" lang="en-US"/>
              <a:t>d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h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a</a:t>
            </a:r>
            <a:r>
              <a:rPr altLang="en-GB" b="0" lang="en-US"/>
              <a:t>s</a:t>
            </a:r>
            <a:r>
              <a:rPr altLang="en-GB" b="0" lang="en-US"/>
              <a:t>h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, </a:t>
            </a:r>
            <a:r>
              <a:rPr altLang="en-GB" b="0" lang="en-US"/>
              <a:t>c</a:t>
            </a:r>
            <a:r>
              <a:rPr altLang="en-GB" b="0" lang="en-US"/>
              <a:t>o</a:t>
            </a:r>
            <a:r>
              <a:rPr altLang="en-GB" b="0" lang="en-US"/>
              <a:t>v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 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m</a:t>
            </a:r>
            <a:r>
              <a:rPr altLang="en-GB" b="0" lang="en-US"/>
              <a:t>o</a:t>
            </a:r>
            <a:r>
              <a:rPr altLang="en-GB" b="0" lang="en-US"/>
              <a:t>u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o</a:t>
            </a:r>
            <a:r>
              <a:rPr altLang="en-GB" b="0" lang="en-US"/>
              <a:t>u</a:t>
            </a:r>
            <a:r>
              <a:rPr altLang="en-GB" b="0" lang="en-US"/>
              <a:t>g</a:t>
            </a:r>
            <a:r>
              <a:rPr altLang="en-GB" b="0" lang="en-US"/>
              <a:t>h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, </a:t>
            </a:r>
            <a:r>
              <a:rPr altLang="en-GB" b="0" lang="en-US"/>
              <a:t>m</a:t>
            </a:r>
            <a:r>
              <a:rPr altLang="en-GB" b="0" lang="en-US"/>
              <a:t>a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t</a:t>
            </a:r>
            <a:r>
              <a:rPr altLang="en-GB" b="0" lang="en-US"/>
              <a:t>a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 </a:t>
            </a:r>
            <a:r>
              <a:rPr altLang="en-GB" b="0" lang="en-US"/>
              <a:t>d</a:t>
            </a:r>
            <a:r>
              <a:rPr altLang="en-GB" b="0" lang="en-US"/>
              <a:t>i</a:t>
            </a:r>
            <a:r>
              <a:rPr altLang="en-GB" b="0" lang="en-US"/>
              <a:t>s</a:t>
            </a:r>
            <a:r>
              <a:rPr altLang="en-GB" b="0" lang="en-US"/>
              <a:t>t</a:t>
            </a:r>
            <a:r>
              <a:rPr altLang="en-GB" b="0" lang="en-US"/>
              <a:t>a</a:t>
            </a:r>
            <a:r>
              <a:rPr altLang="en-GB" b="0" lang="en-US"/>
              <a:t>m</a:t>
            </a:r>
            <a:r>
              <a:rPr altLang="en-GB" b="0" lang="en-US"/>
              <a:t>c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r</a:t>
            </a:r>
            <a:r>
              <a:rPr altLang="en-GB" b="0" lang="en-US"/>
              <a:t>o</a:t>
            </a:r>
            <a:r>
              <a:rPr altLang="en-GB" b="0" lang="en-US"/>
              <a:t>m</a:t>
            </a:r>
            <a:r>
              <a:rPr altLang="en-GB" b="0" lang="en-US"/>
              <a:t> </a:t>
            </a:r>
            <a:r>
              <a:rPr altLang="en-GB" b="0" lang="en-US"/>
              <a:t>o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 </a:t>
            </a:r>
            <a:r>
              <a:rPr altLang="en-GB" b="0" lang="en-US"/>
              <a:t>p</a:t>
            </a:r>
            <a:r>
              <a:rPr altLang="en-GB" b="0" lang="en-US"/>
              <a:t>e</a:t>
            </a:r>
            <a:r>
              <a:rPr altLang="en-GB" b="0" lang="en-US"/>
              <a:t>o</a:t>
            </a:r>
            <a:r>
              <a:rPr altLang="en-GB" b="0" lang="en-US"/>
              <a:t>p</a:t>
            </a:r>
            <a:r>
              <a:rPr altLang="en-GB" b="0" lang="en-US"/>
              <a:t>l</a:t>
            </a:r>
            <a:r>
              <a:rPr altLang="en-GB" b="0" lang="en-US"/>
              <a:t>e</a:t>
            </a:r>
            <a:r>
              <a:rPr altLang="en-GB" b="0" lang="en-US"/>
              <a:t>,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e</a:t>
            </a:r>
            <a:r>
              <a:rPr altLang="en-GB" b="0" lang="en-US"/>
              <a:t>a</a:t>
            </a:r>
            <a:r>
              <a:rPr altLang="en-GB" b="0" lang="en-US"/>
              <a:t>r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a</a:t>
            </a:r>
            <a:r>
              <a:rPr altLang="en-GB" b="0" lang="en-US"/>
              <a:t>c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m</a:t>
            </a:r>
            <a:r>
              <a:rPr altLang="en-GB" b="0" lang="en-US"/>
              <a:t>a</a:t>
            </a:r>
            <a:r>
              <a:rPr altLang="en-GB" b="0" lang="en-US"/>
              <a:t>s</a:t>
            </a:r>
            <a:r>
              <a:rPr altLang="en-GB" b="0" lang="en-US"/>
              <a:t>k</a:t>
            </a:r>
            <a:r>
              <a:rPr altLang="en-GB" b="0" lang="en-US"/>
              <a:t>, 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p</a:t>
            </a:r>
            <a:r>
              <a:rPr altLang="en-GB" b="0" lang="en-US"/>
              <a:t>u</a:t>
            </a:r>
            <a:r>
              <a:rPr altLang="en-GB" b="0" lang="en-US"/>
              <a:t>b</a:t>
            </a:r>
            <a:r>
              <a:rPr altLang="en-GB" b="0" lang="en-US"/>
              <a:t>l</a:t>
            </a:r>
            <a:r>
              <a:rPr altLang="en-GB" b="0" lang="en-US"/>
              <a:t>i</a:t>
            </a:r>
            <a:r>
              <a:rPr altLang="en-GB" b="0" lang="en-US"/>
              <a:t>c</a:t>
            </a:r>
            <a:r>
              <a:rPr altLang="en-GB" b="0" lang="en-US"/>
              <a:t> </a:t>
            </a:r>
            <a:r>
              <a:rPr altLang="en-GB" b="0" lang="en-US"/>
              <a:t>s</a:t>
            </a:r>
            <a:r>
              <a:rPr altLang="en-GB" b="0" lang="en-US"/>
              <a:t>i</a:t>
            </a:r>
            <a:r>
              <a:rPr altLang="en-GB" b="0" lang="en-US"/>
              <a:t>t</a:t>
            </a:r>
            <a:r>
              <a:rPr altLang="en-GB" b="0" lang="en-US"/>
              <a:t>t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, </a:t>
            </a:r>
            <a:r>
              <a:rPr altLang="en-GB" b="0" lang="en-US"/>
              <a:t>d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n</a:t>
            </a:r>
            <a:r>
              <a:rPr altLang="en-GB" b="0" lang="en-US"/>
              <a:t>o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s</a:t>
            </a:r>
            <a:r>
              <a:rPr altLang="en-GB" b="0" lang="en-US"/>
              <a:t>h</a:t>
            </a:r>
            <a:r>
              <a:rPr altLang="en-GB" b="0" lang="en-US"/>
              <a:t>a</a:t>
            </a:r>
            <a:r>
              <a:rPr altLang="en-GB" b="0" lang="en-US"/>
              <a:t>k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h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i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 </a:t>
            </a:r>
            <a:r>
              <a:rPr altLang="en-GB" b="0" lang="en-US"/>
              <a:t>h</a:t>
            </a:r>
            <a:r>
              <a:rPr altLang="en-GB" b="0" lang="en-US"/>
              <a:t>i</a:t>
            </a:r>
            <a:r>
              <a:rPr altLang="en-GB" b="0" lang="en-US"/>
              <a:t>m</a:t>
            </a:r>
            <a:r>
              <a:rPr altLang="en-GB" b="0" lang="en-US"/>
              <a:t>, </a:t>
            </a:r>
            <a:r>
              <a:rPr altLang="en-GB" b="0" lang="en-US"/>
              <a:t>d</a:t>
            </a:r>
            <a:r>
              <a:rPr altLang="en-GB" b="0" lang="en-US"/>
              <a:t>o</a:t>
            </a:r>
            <a:r>
              <a:rPr altLang="en-GB" b="0" lang="en-US"/>
              <a:t> </a:t>
            </a:r>
            <a:r>
              <a:rPr altLang="en-GB" b="0" lang="en-US"/>
              <a:t>n</a:t>
            </a:r>
            <a:r>
              <a:rPr altLang="en-GB" b="0" lang="en-US"/>
              <a:t>o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o</a:t>
            </a:r>
            <a:r>
              <a:rPr altLang="en-GB" b="0" lang="en-US"/>
              <a:t>u</a:t>
            </a:r>
            <a:r>
              <a:rPr altLang="en-GB" b="0" lang="en-US"/>
              <a:t>c</a:t>
            </a:r>
            <a:r>
              <a:rPr altLang="en-GB" b="0" lang="en-US"/>
              <a:t>h</a:t>
            </a:r>
            <a:r>
              <a:rPr altLang="en-GB" b="0" lang="en-US"/>
              <a:t> </a:t>
            </a:r>
            <a:r>
              <a:rPr altLang="en-GB" b="0" lang="en-US"/>
              <a:t>h</a:t>
            </a:r>
            <a:r>
              <a:rPr altLang="en-GB" b="0" lang="en-US"/>
              <a:t>i</a:t>
            </a:r>
            <a:r>
              <a:rPr altLang="en-GB" b="0" lang="en-US"/>
              <a:t>m</a:t>
            </a:r>
            <a:r>
              <a:rPr altLang="en-GB" b="0" lang="en-US"/>
              <a:t>,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m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i</a:t>
            </a:r>
            <a:r>
              <a:rPr altLang="en-GB" b="0" lang="en-US"/>
              <a:t>t</a:t>
            </a:r>
            <a:r>
              <a:rPr altLang="en-GB" b="0" lang="en-US"/>
              <a:t>o</a:t>
            </a:r>
            <a:r>
              <a:rPr altLang="en-GB" b="0" lang="en-US"/>
              <a:t>r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s</a:t>
            </a:r>
            <a:r>
              <a:rPr altLang="en-GB" b="0" lang="en-US"/>
              <a:t>e</a:t>
            </a:r>
            <a:r>
              <a:rPr altLang="en-GB" b="0" lang="en-US"/>
              <a:t>l</a:t>
            </a:r>
            <a:r>
              <a:rPr altLang="en-GB" b="0" lang="en-US"/>
              <a:t>f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s</a:t>
            </a:r>
            <a:r>
              <a:rPr altLang="en-GB" b="0" lang="en-US"/>
              <a:t>o</a:t>
            </a:r>
            <a:r>
              <a:rPr altLang="en-GB" b="0" lang="en-US"/>
              <a:t>l</a:t>
            </a:r>
            <a:r>
              <a:rPr altLang="en-GB" b="0" lang="en-US"/>
              <a:t>a</a:t>
            </a:r>
            <a:r>
              <a:rPr altLang="en-GB" b="0" lang="en-US"/>
              <a:t>t</a:t>
            </a:r>
            <a:r>
              <a:rPr altLang="en-GB" b="0" lang="en-US"/>
              <a:t>i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o</a:t>
            </a:r>
            <a:r>
              <a:rPr altLang="en-GB" b="0" lang="en-US"/>
              <a:t>r</a:t>
            </a:r>
            <a:r>
              <a:rPr altLang="en-GB" b="0" lang="en-US"/>
              <a:t> </a:t>
            </a:r>
            <a:r>
              <a:rPr altLang="en-GB" b="0" lang="en-US"/>
              <a:t>p</a:t>
            </a:r>
            <a:r>
              <a:rPr altLang="en-GB" b="0" lang="en-US"/>
              <a:t>e</a:t>
            </a:r>
            <a:r>
              <a:rPr altLang="en-GB" b="0" lang="en-US"/>
              <a:t>o</a:t>
            </a:r>
            <a:r>
              <a:rPr altLang="en-GB" b="0" lang="en-US"/>
              <a:t>p</a:t>
            </a:r>
            <a:r>
              <a:rPr altLang="en-GB" b="0" lang="en-US"/>
              <a:t>l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h</a:t>
            </a:r>
            <a:r>
              <a:rPr altLang="en-GB" b="0" lang="en-US"/>
              <a:t>o</a:t>
            </a:r>
            <a:r>
              <a:rPr altLang="en-GB" b="0" lang="en-US"/>
              <a:t> </a:t>
            </a:r>
            <a:r>
              <a:rPr altLang="en-GB" b="0" lang="en-US"/>
              <a:t>s</a:t>
            </a:r>
            <a:r>
              <a:rPr altLang="en-GB" b="0" lang="en-US"/>
              <a:t>u</a:t>
            </a:r>
            <a:r>
              <a:rPr altLang="en-GB" b="0" lang="en-US"/>
              <a:t>s</a:t>
            </a:r>
            <a:r>
              <a:rPr altLang="en-GB" b="0" lang="en-US"/>
              <a:t>p</a:t>
            </a:r>
            <a:r>
              <a:rPr altLang="en-GB" b="0" lang="en-US"/>
              <a:t>e</a:t>
            </a:r>
            <a:r>
              <a:rPr altLang="en-GB" b="0" lang="en-US"/>
              <a:t>c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y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f</a:t>
            </a:r>
            <a:r>
              <a:rPr altLang="en-GB" b="0" lang="en-US"/>
              <a:t>e</a:t>
            </a:r>
            <a:r>
              <a:rPr altLang="en-GB" b="0" lang="en-US"/>
              <a:t>c</a:t>
            </a:r>
            <a:r>
              <a:rPr altLang="en-GB" b="0" lang="en-US"/>
              <a:t>t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.</a:t>
            </a:r>
            <a:endParaRPr lang="en-GB"/>
          </a:p>
          <a:p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&gt;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u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o</a:t>
            </a:r>
            <a:r>
              <a:rPr altLang="en-GB" b="0" lang="en-US"/>
              <a:t>r</a:t>
            </a:r>
            <a:r>
              <a:rPr altLang="en-GB" b="0" lang="en-US"/>
              <a:t>i</a:t>
            </a:r>
            <a:r>
              <a:rPr altLang="en-GB" b="0" lang="en-US"/>
              <a:t>t</a:t>
            </a:r>
            <a:r>
              <a:rPr altLang="en-GB" b="0" lang="en-US"/>
              <a:t>i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o</a:t>
            </a:r>
            <a:r>
              <a:rPr altLang="en-GB" b="0" lang="en-US"/>
              <a:t>r</a:t>
            </a:r>
            <a:r>
              <a:rPr altLang="en-GB" b="0" lang="en-US"/>
              <a:t>l</a:t>
            </a:r>
            <a:r>
              <a:rPr altLang="en-GB" b="0" lang="en-US"/>
              <a:t>d</a:t>
            </a:r>
            <a:r>
              <a:rPr altLang="en-GB" b="0" lang="en-US"/>
              <a:t>w</a:t>
            </a:r>
            <a:r>
              <a:rPr altLang="en-GB" b="0" lang="en-US"/>
              <a:t>i</a:t>
            </a:r>
            <a:r>
              <a:rPr altLang="en-GB" b="0" lang="en-US"/>
              <a:t>d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h</a:t>
            </a:r>
            <a:r>
              <a:rPr altLang="en-GB" b="0" lang="en-US"/>
              <a:t>a</a:t>
            </a:r>
            <a:r>
              <a:rPr altLang="en-GB" b="0" lang="en-US"/>
              <a:t>v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p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y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m</a:t>
            </a:r>
            <a:r>
              <a:rPr altLang="en-GB" b="0" lang="en-US"/>
              <a:t>p</a:t>
            </a:r>
            <a:r>
              <a:rPr altLang="en-GB" b="0" lang="en-US"/>
              <a:t>l</a:t>
            </a:r>
            <a:r>
              <a:rPr altLang="en-GB" b="0" lang="en-US"/>
              <a:t>e</a:t>
            </a:r>
            <a:r>
              <a:rPr altLang="en-GB" b="0" lang="en-US"/>
              <a:t>m</a:t>
            </a:r>
            <a:r>
              <a:rPr altLang="en-GB" b="0" lang="en-US"/>
              <a:t>e</a:t>
            </a:r>
            <a:r>
              <a:rPr altLang="en-GB" b="0" lang="en-US"/>
              <a:t>n</a:t>
            </a:r>
            <a:r>
              <a:rPr altLang="en-GB" b="0" lang="en-US"/>
              <a:t>t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r</a:t>
            </a:r>
            <a:r>
              <a:rPr altLang="en-GB" b="0" lang="en-US"/>
              <a:t>a</a:t>
            </a:r>
            <a:r>
              <a:rPr altLang="en-GB" b="0" lang="en-US"/>
              <a:t>v</a:t>
            </a:r>
            <a:r>
              <a:rPr altLang="en-GB" b="0" lang="en-US"/>
              <a:t>e</a:t>
            </a:r>
            <a:r>
              <a:rPr altLang="en-GB" b="0" lang="en-US"/>
              <a:t>l</a:t>
            </a:r>
            <a:r>
              <a:rPr altLang="en-GB" b="0" lang="en-US"/>
              <a:t> 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t</a:t>
            </a:r>
            <a:r>
              <a:rPr altLang="en-GB" b="0" lang="en-US"/>
              <a:t>r</a:t>
            </a:r>
            <a:r>
              <a:rPr altLang="en-GB" b="0" lang="en-US"/>
              <a:t>i</a:t>
            </a:r>
            <a:r>
              <a:rPr altLang="en-GB" b="0" lang="en-US"/>
              <a:t>c</a:t>
            </a:r>
            <a:r>
              <a:rPr altLang="en-GB" b="0" lang="en-US"/>
              <a:t>t</a:t>
            </a:r>
            <a:r>
              <a:rPr altLang="en-GB" b="0" lang="en-US"/>
              <a:t>i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, </a:t>
            </a:r>
            <a:r>
              <a:rPr altLang="en-GB" b="0" lang="en-US"/>
              <a:t>l</a:t>
            </a:r>
            <a:r>
              <a:rPr altLang="en-GB" b="0" lang="en-US"/>
              <a:t>o</a:t>
            </a:r>
            <a:r>
              <a:rPr altLang="en-GB" b="0" lang="en-US"/>
              <a:t>c</a:t>
            </a:r>
            <a:r>
              <a:rPr altLang="en-GB" b="0" lang="en-US"/>
              <a:t>k</a:t>
            </a:r>
            <a:r>
              <a:rPr altLang="en-GB" b="0" lang="en-US"/>
              <a:t>d</a:t>
            </a:r>
            <a:r>
              <a:rPr altLang="en-GB" b="0" lang="en-US"/>
              <a:t>o</a:t>
            </a:r>
            <a:r>
              <a:rPr altLang="en-GB" b="0" lang="en-US"/>
              <a:t>w</a:t>
            </a:r>
            <a:r>
              <a:rPr altLang="en-GB" b="0" lang="en-US"/>
              <a:t>n</a:t>
            </a:r>
            <a:r>
              <a:rPr altLang="en-GB" b="0" lang="en-US"/>
              <a:t>,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o</a:t>
            </a:r>
            <a:r>
              <a:rPr altLang="en-GB" b="0" lang="en-US"/>
              <a:t>r</a:t>
            </a:r>
            <a:r>
              <a:rPr altLang="en-GB" b="0" lang="en-US"/>
              <a:t>k</a:t>
            </a:r>
            <a:r>
              <a:rPr altLang="en-GB" b="0" lang="en-US"/>
              <a:t> </a:t>
            </a:r>
            <a:r>
              <a:rPr altLang="en-GB" b="0" lang="en-US"/>
              <a:t>p</a:t>
            </a:r>
            <a:r>
              <a:rPr altLang="en-GB" b="0" lang="en-US"/>
              <a:t>l</a:t>
            </a:r>
            <a:r>
              <a:rPr altLang="en-GB" b="0" lang="en-US"/>
              <a:t>a</a:t>
            </a:r>
            <a:r>
              <a:rPr altLang="en-GB" b="0" lang="en-US"/>
              <a:t>c</a:t>
            </a:r>
            <a:r>
              <a:rPr altLang="en-GB" b="0" lang="en-US"/>
              <a:t>e</a:t>
            </a:r>
            <a:r>
              <a:rPr altLang="en-GB" b="0" lang="en-US"/>
              <a:t>, </a:t>
            </a:r>
            <a:r>
              <a:rPr altLang="en-GB" b="0" lang="en-US"/>
              <a:t>h</a:t>
            </a:r>
            <a:r>
              <a:rPr altLang="en-GB" b="0" lang="en-US"/>
              <a:t>a</a:t>
            </a:r>
            <a:r>
              <a:rPr altLang="en-GB" b="0" lang="en-US"/>
              <a:t>z</a:t>
            </a:r>
            <a:r>
              <a:rPr altLang="en-GB" b="0" lang="en-US"/>
              <a:t>a</a:t>
            </a:r>
            <a:r>
              <a:rPr altLang="en-GB" b="0" lang="en-US"/>
              <a:t>r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t</a:t>
            </a:r>
            <a:r>
              <a:rPr altLang="en-GB" b="0" lang="en-US"/>
              <a:t>r</a:t>
            </a:r>
            <a:r>
              <a:rPr altLang="en-GB" b="0" lang="en-US"/>
              <a:t>o</a:t>
            </a:r>
            <a:r>
              <a:rPr altLang="en-GB" b="0" lang="en-US"/>
              <a:t>l</a:t>
            </a:r>
            <a:r>
              <a:rPr altLang="en-GB" b="0" lang="en-US"/>
              <a:t>,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a</a:t>
            </a:r>
            <a:r>
              <a:rPr altLang="en-GB" b="0" lang="en-US"/>
              <a:t>c</a:t>
            </a:r>
            <a:r>
              <a:rPr altLang="en-GB" b="0" lang="en-US"/>
              <a:t>i</a:t>
            </a:r>
            <a:r>
              <a:rPr altLang="en-GB" b="0" lang="en-US"/>
              <a:t>l</a:t>
            </a:r>
            <a:r>
              <a:rPr altLang="en-GB" b="0" lang="en-US"/>
              <a:t>i</a:t>
            </a:r>
            <a:r>
              <a:rPr altLang="en-GB" b="0" lang="en-US"/>
              <a:t>t</a:t>
            </a:r>
            <a:r>
              <a:rPr altLang="en-GB" b="0" lang="en-US"/>
              <a:t>y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l</a:t>
            </a:r>
            <a:r>
              <a:rPr altLang="en-GB" b="0" lang="en-US"/>
              <a:t>o</a:t>
            </a:r>
            <a:r>
              <a:rPr altLang="en-GB" b="0" lang="en-US"/>
              <a:t>s</a:t>
            </a:r>
            <a:r>
              <a:rPr altLang="en-GB" b="0" lang="en-US"/>
              <a:t>u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.</a:t>
            </a:r>
            <a:r>
              <a:rPr altLang="en-GB" b="0" lang="en-US"/>
              <a:t> </a:t>
            </a:r>
            <a:r>
              <a:rPr altLang="en-GB" b="0" lang="en-US"/>
              <a:t>M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y</a:t>
            </a:r>
            <a:r>
              <a:rPr altLang="en-GB" b="0" lang="en-US"/>
              <a:t> </a:t>
            </a:r>
            <a:r>
              <a:rPr altLang="en-GB" b="0" lang="en-US"/>
              <a:t>p</a:t>
            </a:r>
            <a:r>
              <a:rPr altLang="en-GB" b="0" lang="en-US"/>
              <a:t>l</a:t>
            </a:r>
            <a:r>
              <a:rPr altLang="en-GB" b="0" lang="en-US"/>
              <a:t>a</a:t>
            </a:r>
            <a:r>
              <a:rPr altLang="en-GB" b="0" lang="en-US"/>
              <a:t>c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h</a:t>
            </a:r>
            <a:r>
              <a:rPr altLang="en-GB" b="0" lang="en-US"/>
              <a:t>a</a:t>
            </a:r>
            <a:r>
              <a:rPr altLang="en-GB" b="0" lang="en-US"/>
              <a:t>v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l</a:t>
            </a:r>
            <a:r>
              <a:rPr altLang="en-GB" b="0" lang="en-US"/>
              <a:t>s</a:t>
            </a:r>
            <a:r>
              <a:rPr altLang="en-GB" b="0" lang="en-US"/>
              <a:t>o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o</a:t>
            </a:r>
            <a:r>
              <a:rPr altLang="en-GB" b="0" lang="en-US"/>
              <a:t>r</a:t>
            </a:r>
            <a:r>
              <a:rPr altLang="en-GB" b="0" lang="en-US"/>
              <a:t>k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o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c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a</a:t>
            </a:r>
            <a:r>
              <a:rPr altLang="en-GB" b="0" lang="en-US"/>
              <a:t>s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t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a</a:t>
            </a:r>
            <a:r>
              <a:rPr altLang="en-GB" b="0" lang="en-US"/>
              <a:t>p</a:t>
            </a:r>
            <a:r>
              <a:rPr altLang="en-GB" b="0" lang="en-US"/>
              <a:t>a</a:t>
            </a:r>
            <a:r>
              <a:rPr altLang="en-GB" b="0" lang="en-US"/>
              <a:t>c</a:t>
            </a:r>
            <a:r>
              <a:rPr altLang="en-GB" b="0" lang="en-US"/>
              <a:t>i</a:t>
            </a:r>
            <a:r>
              <a:rPr altLang="en-GB" b="0" lang="en-US"/>
              <a:t>t</a:t>
            </a:r>
            <a:r>
              <a:rPr altLang="en-GB" b="0" lang="en-US"/>
              <a:t>y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r</a:t>
            </a:r>
            <a:r>
              <a:rPr altLang="en-GB" b="0" lang="en-US"/>
              <a:t>a</a:t>
            </a:r>
            <a:r>
              <a:rPr altLang="en-GB" b="0" lang="en-US"/>
              <a:t>c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t</a:t>
            </a:r>
            <a:r>
              <a:rPr altLang="en-GB" b="0" lang="en-US"/>
              <a:t>a</a:t>
            </a:r>
            <a:r>
              <a:rPr altLang="en-GB" b="0" lang="en-US"/>
              <a:t>c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o</a:t>
            </a:r>
            <a:r>
              <a:rPr altLang="en-GB" b="0" lang="en-US"/>
              <a:t>f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f</a:t>
            </a:r>
            <a:r>
              <a:rPr altLang="en-GB" b="0" lang="en-US"/>
              <a:t>e</a:t>
            </a:r>
            <a:r>
              <a:rPr altLang="en-GB" b="0" lang="en-US"/>
              <a:t>c</a:t>
            </a:r>
            <a:r>
              <a:rPr altLang="en-GB" b="0" lang="en-US"/>
              <a:t>t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p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s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.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1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"/>
          <p:cNvSpPr>
            <a:spLocks noGrp="1"/>
          </p:cNvSpPr>
          <p:nvPr>
            <p:ph type="body" idx="1"/>
          </p:nvPr>
        </p:nvSpPr>
        <p:spPr>
          <a:xfrm>
            <a:off x="151277" y="117467"/>
            <a:ext cx="8898759" cy="6577354"/>
          </a:xfrm>
        </p:spPr>
        <p:txBody>
          <a:bodyPr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"/>
          <p:cNvSpPr>
            <a:spLocks noGrp="1"/>
          </p:cNvSpPr>
          <p:nvPr>
            <p:ph type="body" idx="1"/>
          </p:nvPr>
        </p:nvSpPr>
        <p:spPr>
          <a:xfrm>
            <a:off x="118714" y="136380"/>
            <a:ext cx="8958505" cy="6518545"/>
          </a:xfrm>
        </p:spPr>
        <p:txBody>
          <a:bodyPr/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:</a:t>
            </a:r>
            <a:r>
              <a:rPr altLang="en-GB" lang="en-US"/>
              <a:t>2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,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y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y</a:t>
            </a:r>
            <a:r>
              <a:rPr altLang="en-GB" lang="en-US"/>
              <a:t>.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,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h</a:t>
            </a:r>
            <a:r>
              <a:rPr altLang="en-GB" lang="en-US"/>
              <a:t>y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u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B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a</a:t>
            </a:r>
            <a:r>
              <a:rPr altLang="en-GB" b="0" lang="en-US"/>
              <a:t>r</a:t>
            </a:r>
            <a:r>
              <a:rPr altLang="en-GB" b="0" lang="en-US"/>
              <a:t>r</a:t>
            </a:r>
            <a:r>
              <a:rPr altLang="en-GB" b="0" lang="en-US"/>
              <a:t>y</a:t>
            </a:r>
            <a:r>
              <a:rPr altLang="en-GB" b="0" lang="en-US"/>
              <a:t> </a:t>
            </a:r>
            <a:r>
              <a:rPr altLang="en-GB" b="0" lang="en-US"/>
              <a:t>o</a:t>
            </a:r>
            <a:r>
              <a:rPr altLang="en-GB" b="0" lang="en-US"/>
              <a:t>u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w</a:t>
            </a:r>
            <a:r>
              <a:rPr altLang="en-GB" b="0" lang="en-US"/>
              <a:t>o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u</a:t>
            </a:r>
            <a:r>
              <a:rPr altLang="en-GB" b="0" lang="en-US"/>
              <a:t>n</a:t>
            </a:r>
            <a:r>
              <a:rPr altLang="en-GB" b="0" lang="en-US"/>
              <a:t>c</a:t>
            </a:r>
            <a:r>
              <a:rPr altLang="en-GB" b="0" lang="en-US"/>
              <a:t>t</a:t>
            </a:r>
            <a:r>
              <a:rPr altLang="en-GB" b="0" lang="en-US"/>
              <a:t>i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a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v</a:t>
            </a:r>
            <a:r>
              <a:rPr altLang="en-GB" b="0" lang="en-US"/>
              <a:t>o</a:t>
            </a:r>
            <a:r>
              <a:rPr altLang="en-GB" b="0" lang="en-US"/>
              <a:t>l</a:t>
            </a:r>
            <a:r>
              <a:rPr altLang="en-GB" b="0" lang="en-US"/>
              <a:t>v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 </a:t>
            </a:r>
            <a:r>
              <a:rPr altLang="en-GB" b="0" lang="en-US"/>
              <a:t>g</a:t>
            </a:r>
            <a:r>
              <a:rPr altLang="en-GB" b="0" lang="en-US"/>
              <a:t>a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e</a:t>
            </a:r>
            <a:r>
              <a:rPr altLang="en-GB" b="0" lang="en-US"/>
              <a:t>x</a:t>
            </a:r>
            <a:r>
              <a:rPr altLang="en-GB" b="0" lang="en-US"/>
              <a:t>c</a:t>
            </a:r>
            <a:r>
              <a:rPr altLang="en-GB" b="0" lang="en-US"/>
              <a:t>h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g</a:t>
            </a:r>
            <a:r>
              <a:rPr altLang="en-GB" b="0" lang="en-US"/>
              <a:t>e</a:t>
            </a:r>
            <a:r>
              <a:rPr altLang="en-GB" b="0" lang="en-US"/>
              <a:t>.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i</a:t>
            </a:r>
            <a:r>
              <a:rPr altLang="en-GB" b="0" lang="en-US"/>
              <a:t>r</a:t>
            </a:r>
            <a:r>
              <a:rPr altLang="en-GB" b="0" lang="en-US"/>
              <a:t>s</a:t>
            </a:r>
            <a:r>
              <a:rPr altLang="en-GB" b="0" lang="en-US"/>
              <a:t>t</a:t>
            </a:r>
            <a:r>
              <a:rPr altLang="en-GB" b="0" lang="en-US"/>
              <a:t>, </a:t>
            </a:r>
            <a:r>
              <a:rPr altLang="en-GB" b="0" lang="en-US"/>
              <a:t>o</a:t>
            </a:r>
            <a:r>
              <a:rPr altLang="en-GB" b="0" lang="en-US"/>
              <a:t>x</a:t>
            </a:r>
            <a:r>
              <a:rPr altLang="en-GB" b="0" lang="en-US"/>
              <a:t>y</a:t>
            </a:r>
            <a:r>
              <a:rPr altLang="en-GB" b="0" lang="en-US"/>
              <a:t>g</a:t>
            </a:r>
            <a:r>
              <a:rPr altLang="en-GB" b="0" lang="en-US"/>
              <a:t>e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a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p</a:t>
            </a:r>
            <a:r>
              <a:rPr altLang="en-GB" b="0" lang="en-US"/>
              <a:t>i</a:t>
            </a:r>
            <a:r>
              <a:rPr altLang="en-GB" b="0" lang="en-US"/>
              <a:t>c</a:t>
            </a:r>
            <a:r>
              <a:rPr altLang="en-GB" b="0" lang="en-US"/>
              <a:t>k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u</a:t>
            </a:r>
            <a:r>
              <a:rPr altLang="en-GB" b="0" lang="en-US"/>
              <a:t>p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y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y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r</a:t>
            </a:r>
            <a:r>
              <a:rPr altLang="en-GB" b="0" lang="en-US"/>
              <a:t>o</a:t>
            </a:r>
            <a:r>
              <a:rPr altLang="en-GB" b="0" lang="en-US"/>
              <a:t>c</a:t>
            </a:r>
            <a:r>
              <a:rPr altLang="en-GB" b="0" lang="en-US"/>
              <a:t>y</a:t>
            </a:r>
            <a:r>
              <a:rPr altLang="en-GB" b="0" lang="en-US"/>
              <a:t>t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n</a:t>
            </a:r>
            <a:r>
              <a:rPr altLang="en-GB" b="0" lang="en-US"/>
              <a:t>a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a</a:t>
            </a:r>
            <a:r>
              <a:rPr altLang="en-GB" b="0" lang="en-US"/>
              <a:t>r</a:t>
            </a:r>
            <a:r>
              <a:rPr altLang="en-GB" b="0" lang="en-US"/>
              <a:t>r</a:t>
            </a:r>
            <a:r>
              <a:rPr altLang="en-GB" b="0" lang="en-US"/>
              <a:t>i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o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o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e</a:t>
            </a:r>
            <a:r>
              <a:rPr altLang="en-GB" b="0" lang="en-US"/>
              <a:t>l</a:t>
            </a:r>
            <a:r>
              <a:rPr altLang="en-GB" b="0" lang="en-US"/>
              <a:t>l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t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u</a:t>
            </a:r>
            <a:r>
              <a:rPr altLang="en-GB" b="0" lang="en-US"/>
              <a:t>s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o</a:t>
            </a:r>
            <a:r>
              <a:rPr altLang="en-GB" b="0" lang="en-US"/>
              <a:t>o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d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u</a:t>
            </a:r>
            <a:r>
              <a:rPr altLang="en-GB" b="0" lang="en-US"/>
              <a:t>e</a:t>
            </a:r>
            <a:r>
              <a:rPr altLang="en-GB" b="0" lang="en-US"/>
              <a:t>l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o</a:t>
            </a:r>
            <a:r>
              <a:rPr altLang="en-GB" b="0" lang="en-US"/>
              <a:t>r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o</a:t>
            </a:r>
            <a:r>
              <a:rPr altLang="en-GB" b="0" lang="en-US"/>
              <a:t>d</a:t>
            </a:r>
            <a:r>
              <a:rPr altLang="en-GB" b="0" lang="en-US"/>
              <a:t>y</a:t>
            </a:r>
            <a:r>
              <a:rPr altLang="en-GB" b="0" lang="en-US"/>
              <a:t>.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n</a:t>
            </a:r>
            <a:r>
              <a:rPr altLang="en-GB" b="0" lang="en-US"/>
              <a:t>, </a:t>
            </a:r>
            <a:r>
              <a:rPr altLang="en-GB" b="0" lang="en-US"/>
              <a:t>c</a:t>
            </a:r>
            <a:r>
              <a:rPr altLang="en-GB" b="0" lang="en-US"/>
              <a:t>a</a:t>
            </a:r>
            <a:r>
              <a:rPr altLang="en-GB" b="0" lang="en-US"/>
              <a:t>r</a:t>
            </a:r>
            <a:r>
              <a:rPr altLang="en-GB" b="0" lang="en-US"/>
              <a:t>b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d</a:t>
            </a:r>
            <a:r>
              <a:rPr altLang="en-GB" b="0" lang="en-US"/>
              <a:t>i</a:t>
            </a:r>
            <a:r>
              <a:rPr altLang="en-GB" b="0" lang="en-US"/>
              <a:t>o</a:t>
            </a:r>
            <a:r>
              <a:rPr altLang="en-GB" b="0" lang="en-US"/>
              <a:t>x</a:t>
            </a:r>
            <a:r>
              <a:rPr altLang="en-GB" b="0" lang="en-US"/>
              <a:t>i</a:t>
            </a:r>
            <a:r>
              <a:rPr altLang="en-GB" b="0" lang="en-US"/>
              <a:t>d</a:t>
            </a:r>
            <a:r>
              <a:rPr altLang="en-GB" b="0" lang="en-US"/>
              <a:t>e</a:t>
            </a:r>
            <a:r>
              <a:rPr altLang="en-GB" b="0" lang="en-US"/>
              <a:t>,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h</a:t>
            </a:r>
            <a:r>
              <a:rPr altLang="en-GB" b="0" lang="en-US"/>
              <a:t>i</a:t>
            </a:r>
            <a:r>
              <a:rPr altLang="en-GB" b="0" lang="en-US"/>
              <a:t>c</a:t>
            </a:r>
            <a:r>
              <a:rPr altLang="en-GB" b="0" lang="en-US"/>
              <a:t>h</a:t>
            </a:r>
            <a:r>
              <a:rPr altLang="en-GB" b="0" lang="en-US"/>
              <a:t> </a:t>
            </a:r>
            <a:r>
              <a:rPr altLang="en-GB" b="0" lang="en-US"/>
              <a:t>i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s</a:t>
            </a:r>
            <a:r>
              <a:rPr altLang="en-GB" b="0" lang="en-US"/>
              <a:t>i</a:t>
            </a:r>
            <a:r>
              <a:rPr altLang="en-GB" b="0" lang="en-US"/>
              <a:t>d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w</a:t>
            </a:r>
            <a:r>
              <a:rPr altLang="en-GB" b="0" lang="en-US"/>
              <a:t>a</a:t>
            </a:r>
            <a:r>
              <a:rPr altLang="en-GB" b="0" lang="en-US"/>
              <a:t>s</a:t>
            </a:r>
            <a:r>
              <a:rPr altLang="en-GB" b="0" lang="en-US"/>
              <a:t>t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f</a:t>
            </a:r>
            <a:r>
              <a:rPr altLang="en-GB" b="0" lang="en-US"/>
              <a:t>r</a:t>
            </a:r>
            <a:r>
              <a:rPr altLang="en-GB" b="0" lang="en-US"/>
              <a:t>o</a:t>
            </a:r>
            <a:r>
              <a:rPr altLang="en-GB" b="0" lang="en-US"/>
              <a:t>m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o</a:t>
            </a:r>
            <a:r>
              <a:rPr altLang="en-GB" b="0" lang="en-US"/>
              <a:t>d</a:t>
            </a:r>
            <a:r>
              <a:rPr altLang="en-GB" b="0" lang="en-US"/>
              <a:t>y</a:t>
            </a:r>
            <a:r>
              <a:rPr altLang="en-GB" b="0" lang="en-US"/>
              <a:t>, </a:t>
            </a:r>
            <a:r>
              <a:rPr altLang="en-GB" b="0" lang="en-US"/>
              <a:t>i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d</a:t>
            </a:r>
            <a:r>
              <a:rPr altLang="en-GB" b="0" lang="en-US"/>
              <a:t>r</a:t>
            </a:r>
            <a:r>
              <a:rPr altLang="en-GB" b="0" lang="en-US"/>
              <a:t>o</a:t>
            </a:r>
            <a:r>
              <a:rPr altLang="en-GB" b="0" lang="en-US"/>
              <a:t>p</a:t>
            </a:r>
            <a:r>
              <a:rPr altLang="en-GB" b="0" lang="en-US"/>
              <a:t>p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o</a:t>
            </a:r>
            <a:r>
              <a:rPr altLang="en-GB" b="0" lang="en-US"/>
              <a:t>f</a:t>
            </a:r>
            <a:r>
              <a:rPr altLang="en-GB" b="0" lang="en-US"/>
              <a:t>f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y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y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r</a:t>
            </a:r>
            <a:r>
              <a:rPr altLang="en-GB" b="0" lang="en-US"/>
              <a:t>o</a:t>
            </a:r>
            <a:r>
              <a:rPr altLang="en-GB" b="0" lang="en-US"/>
              <a:t>c</a:t>
            </a:r>
            <a:r>
              <a:rPr altLang="en-GB" b="0" lang="en-US"/>
              <a:t>y</a:t>
            </a:r>
            <a:r>
              <a:rPr altLang="en-GB" b="0" lang="en-US"/>
              <a:t>t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a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o</a:t>
            </a:r>
            <a:r>
              <a:rPr altLang="en-GB" b="0" lang="en-US"/>
              <a:t>u</a:t>
            </a:r>
            <a:r>
              <a:rPr altLang="en-GB" b="0" lang="en-US"/>
              <a:t>t</a:t>
            </a:r>
            <a:r>
              <a:rPr altLang="en-GB" b="0" lang="en-US"/>
              <a:t>.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"/>
          <p:cNvSpPr>
            <a:spLocks noGrp="1"/>
          </p:cNvSpPr>
          <p:nvPr>
            <p:ph type="body" idx="1"/>
          </p:nvPr>
        </p:nvSpPr>
        <p:spPr>
          <a:xfrm>
            <a:off x="106515" y="120297"/>
            <a:ext cx="8905890" cy="6539420"/>
          </a:xfrm>
        </p:spPr>
        <p:txBody>
          <a:bodyPr>
            <a:normAutofit fontScale="95833" lnSpcReduction="20000"/>
          </a:bodyPr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&gt;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B</a:t>
            </a:r>
            <a:r>
              <a:rPr altLang="en-GB" lang="en-US"/>
              <a:t>C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y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y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b="1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 </a:t>
            </a:r>
            <a:r>
              <a:rPr altLang="en-GB" b="0" lang="en-US"/>
              <a:t>n</a:t>
            </a:r>
            <a:r>
              <a:rPr altLang="en-GB" b="0" lang="en-US"/>
              <a:t>o</a:t>
            </a:r>
            <a:r>
              <a:rPr altLang="en-GB" b="0" lang="en-US"/>
              <a:t>r</a:t>
            </a:r>
            <a:r>
              <a:rPr altLang="en-GB" b="0" lang="en-US"/>
              <a:t>m</a:t>
            </a:r>
            <a:r>
              <a:rPr altLang="en-GB" b="0" lang="en-US"/>
              <a:t>a</a:t>
            </a:r>
            <a:r>
              <a:rPr altLang="en-GB" b="0" lang="en-US"/>
              <a:t>l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l</a:t>
            </a:r>
            <a:r>
              <a:rPr altLang="en-GB" b="0" lang="en-US"/>
              <a:t>e</a:t>
            </a:r>
            <a:r>
              <a:rPr altLang="en-GB" b="0" lang="en-US"/>
              <a:t>a</a:t>
            </a:r>
            <a:r>
              <a:rPr altLang="en-GB" b="0" lang="en-US"/>
              <a:t>d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o</a:t>
            </a:r>
            <a:r>
              <a:rPr altLang="en-GB" b="0" lang="en-US"/>
              <a:t> </a:t>
            </a:r>
            <a:r>
              <a:rPr altLang="en-GB" b="0" lang="en-US"/>
              <a:t>b</a:t>
            </a:r>
            <a:r>
              <a:rPr altLang="en-GB" b="0" lang="en-US"/>
              <a:t>l</a:t>
            </a:r>
            <a:r>
              <a:rPr altLang="en-GB" b="0" lang="en-US"/>
              <a:t>o</a:t>
            </a:r>
            <a:r>
              <a:rPr altLang="en-GB" b="0" lang="en-US"/>
              <a:t>o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l</a:t>
            </a:r>
            <a:r>
              <a:rPr altLang="en-GB" b="0" lang="en-US"/>
              <a:t>o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n</a:t>
            </a:r>
            <a:r>
              <a:rPr altLang="en-GB" b="0" lang="en-US"/>
              <a:t>d</a:t>
            </a:r>
            <a:r>
              <a:rPr altLang="en-GB" b="0" lang="en-US"/>
              <a:t> </a:t>
            </a:r>
            <a:r>
              <a:rPr altLang="en-GB" b="0" lang="en-US"/>
              <a:t>o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 </a:t>
            </a:r>
            <a:r>
              <a:rPr altLang="en-GB" b="0" lang="en-US"/>
              <a:t>c</a:t>
            </a:r>
            <a:r>
              <a:rPr altLang="en-GB" b="0" lang="en-US"/>
              <a:t>o</a:t>
            </a:r>
            <a:r>
              <a:rPr altLang="en-GB" b="0" lang="en-US"/>
              <a:t>m</a:t>
            </a:r>
            <a:r>
              <a:rPr altLang="en-GB" b="0" lang="en-US"/>
              <a:t>p</a:t>
            </a:r>
            <a:r>
              <a:rPr altLang="en-GB" b="0" lang="en-US"/>
              <a:t>l</a:t>
            </a:r>
            <a:r>
              <a:rPr altLang="en-GB" b="0" lang="en-US"/>
              <a:t>i</a:t>
            </a:r>
            <a:r>
              <a:rPr altLang="en-GB" b="0" lang="en-US"/>
              <a:t>c</a:t>
            </a:r>
            <a:r>
              <a:rPr altLang="en-GB" b="0" lang="en-US"/>
              <a:t>a</a:t>
            </a:r>
            <a:r>
              <a:rPr altLang="en-GB" b="0" lang="en-US"/>
              <a:t>t</a:t>
            </a:r>
            <a:r>
              <a:rPr altLang="en-GB" b="0" lang="en-US"/>
              <a:t>i</a:t>
            </a:r>
            <a:r>
              <a:rPr altLang="en-GB" b="0" lang="en-US"/>
              <a:t>o</a:t>
            </a:r>
            <a:r>
              <a:rPr altLang="en-GB" b="0" lang="en-US"/>
              <a:t>n</a:t>
            </a:r>
            <a:r>
              <a:rPr altLang="en-GB" b="0" lang="en-US"/>
              <a:t>s</a:t>
            </a:r>
            <a:r>
              <a:rPr altLang="en-GB" b="0" lang="en-US"/>
              <a:t>.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a</a:t>
            </a:r>
            <a:r>
              <a:rPr altLang="en-GB" b="0" lang="en-US"/>
              <a:t>r</a:t>
            </a:r>
            <a:r>
              <a:rPr altLang="en-GB" b="0" lang="en-US"/>
              <a:t>e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w</a:t>
            </a:r>
            <a:r>
              <a:rPr altLang="en-GB" b="0" lang="en-US"/>
              <a:t>o</a:t>
            </a:r>
            <a:r>
              <a:rPr altLang="en-GB" b="0" lang="en-US"/>
              <a:t> </a:t>
            </a:r>
            <a:r>
              <a:rPr altLang="en-GB" b="0" lang="en-US"/>
              <a:t>t</a:t>
            </a:r>
            <a:r>
              <a:rPr altLang="en-GB" b="0" lang="en-US"/>
              <a:t>y</a:t>
            </a:r>
            <a:r>
              <a:rPr altLang="en-GB" b="0" lang="en-US"/>
              <a:t>p</a:t>
            </a:r>
            <a:r>
              <a:rPr altLang="en-GB" b="0" lang="en-US"/>
              <a:t>e</a:t>
            </a:r>
            <a:r>
              <a:rPr altLang="en-GB" b="0" lang="en-US"/>
              <a:t>s</a:t>
            </a:r>
            <a:r>
              <a:rPr altLang="en-GB" b="0" lang="en-US"/>
              <a:t> </a:t>
            </a:r>
            <a:r>
              <a:rPr altLang="en-GB" b="0" lang="en-US"/>
              <a:t>o</a:t>
            </a:r>
            <a:r>
              <a:rPr altLang="en-GB" b="0" lang="en-US"/>
              <a:t>f</a:t>
            </a:r>
            <a:r>
              <a:rPr altLang="en-GB" b="0" lang="en-US"/>
              <a:t> </a:t>
            </a:r>
            <a:r>
              <a:rPr altLang="en-GB" b="0" lang="en-US"/>
              <a:t>e</a:t>
            </a:r>
            <a:r>
              <a:rPr altLang="en-GB" b="0" lang="en-US"/>
              <a:t>r</a:t>
            </a:r>
            <a:r>
              <a:rPr altLang="en-GB" b="0" lang="en-US"/>
              <a:t>y</a:t>
            </a:r>
            <a:r>
              <a:rPr altLang="en-GB" b="0" lang="en-US"/>
              <a:t>t</a:t>
            </a:r>
            <a:r>
              <a:rPr altLang="en-GB" b="0" lang="en-US"/>
              <a:t>h</a:t>
            </a:r>
            <a:r>
              <a:rPr altLang="en-GB" b="0" lang="en-US"/>
              <a:t>r</a:t>
            </a:r>
            <a:r>
              <a:rPr altLang="en-GB" b="0" lang="en-US"/>
              <a:t>o</a:t>
            </a:r>
            <a:r>
              <a:rPr altLang="en-GB" b="0" lang="en-US"/>
              <a:t>c</a:t>
            </a:r>
            <a:r>
              <a:rPr altLang="en-GB" b="0" lang="en-US"/>
              <a:t>y</a:t>
            </a:r>
            <a:r>
              <a:rPr altLang="en-GB" b="0" lang="en-US"/>
              <a:t>t</a:t>
            </a:r>
            <a:r>
              <a:rPr altLang="en-GB" b="0" lang="en-US"/>
              <a:t>o</a:t>
            </a:r>
            <a:r>
              <a:rPr altLang="en-GB" b="0" lang="en-US"/>
              <a:t>s</a:t>
            </a:r>
            <a:r>
              <a:rPr altLang="en-GB" b="0" lang="en-US"/>
              <a:t>i</a:t>
            </a:r>
            <a:r>
              <a:rPr altLang="en-GB" b="0" lang="en-US"/>
              <a:t>s</a:t>
            </a:r>
            <a:r>
              <a:rPr altLang="en-GB" b="0" lang="en-US"/>
              <a:t>. </a:t>
            </a:r>
            <a:endParaRPr lang="en-GB"/>
          </a:p>
          <a:p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b="0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,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B</a:t>
            </a:r>
            <a:r>
              <a:rPr altLang="en-GB" lang="en-US"/>
              <a:t>C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.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h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y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4</a:t>
            </a:r>
            <a:r>
              <a:rPr altLang="en-GB" lang="en-US"/>
              <a:t>4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5</a:t>
            </a:r>
            <a:r>
              <a:rPr altLang="en-GB" lang="en-US"/>
              <a:t>7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0</a:t>
            </a:r>
            <a:r>
              <a:rPr altLang="en-GB" lang="en-US"/>
              <a:t>0</a:t>
            </a:r>
            <a:r>
              <a:rPr altLang="en-GB" lang="en-US"/>
              <a:t>0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1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, </a:t>
            </a:r>
            <a:r>
              <a:rPr altLang="en-GB" lang="en-US"/>
              <a:t>b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"/>
          <p:cNvSpPr>
            <a:spLocks noGrp="1"/>
          </p:cNvSpPr>
          <p:nvPr>
            <p:ph type="body" idx="1"/>
          </p:nvPr>
        </p:nvSpPr>
        <p:spPr>
          <a:xfrm>
            <a:off x="86275" y="94398"/>
            <a:ext cx="8805689" cy="6716592"/>
          </a:xfrm>
        </p:spPr>
        <p:txBody>
          <a:bodyPr/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.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.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:</a:t>
            </a:r>
            <a:r>
              <a:rPr altLang="en-GB" lang="en-US"/>
              <a:t>3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, 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>
            <a:spLocks noGrp="1"/>
          </p:cNvSpPr>
          <p:nvPr>
            <p:ph type="body" idx="1"/>
          </p:nvPr>
        </p:nvSpPr>
        <p:spPr>
          <a:xfrm>
            <a:off x="71132" y="68565"/>
            <a:ext cx="8980488" cy="6715474"/>
          </a:xfrm>
        </p:spPr>
        <p:txBody>
          <a:bodyPr/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j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v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,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.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, 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,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.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2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.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"/>
          <p:cNvSpPr>
            <a:spLocks noGrp="1"/>
          </p:cNvSpPr>
          <p:nvPr>
            <p:ph type="body" idx="1"/>
          </p:nvPr>
        </p:nvSpPr>
        <p:spPr>
          <a:xfrm>
            <a:off x="118477" y="85787"/>
            <a:ext cx="8906148" cy="6760516"/>
          </a:xfrm>
        </p:spPr>
        <p:txBody>
          <a:bodyPr/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,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,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.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v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7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"/>
          <p:cNvSpPr>
            <a:spLocks noGrp="1"/>
          </p:cNvSpPr>
          <p:nvPr>
            <p:ph type="body" idx="1"/>
          </p:nvPr>
        </p:nvSpPr>
        <p:spPr>
          <a:xfrm>
            <a:off x="110982" y="103010"/>
            <a:ext cx="8891368" cy="6758051"/>
          </a:xfrm>
        </p:spPr>
        <p:txBody>
          <a:bodyPr/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,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,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v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8</a:t>
            </a:r>
            <a:r>
              <a:rPr altLang="en-GB" lang="en-US"/>
              <a:t> </a:t>
            </a:r>
            <a:r>
              <a:rPr altLang="en-GB" lang="en-US"/>
              <a:t>9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1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2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v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v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m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,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"/>
          <p:cNvSpPr>
            <a:spLocks noGrp="1"/>
          </p:cNvSpPr>
          <p:nvPr>
            <p:ph type="body" idx="1"/>
          </p:nvPr>
        </p:nvSpPr>
        <p:spPr>
          <a:xfrm>
            <a:off x="80306" y="94521"/>
            <a:ext cx="9003529" cy="6628681"/>
          </a:xfrm>
        </p:spPr>
        <p:txBody>
          <a:bodyPr/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.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.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k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,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. 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"/>
          <p:cNvSpPr>
            <a:spLocks noGrp="1"/>
          </p:cNvSpPr>
          <p:nvPr>
            <p:ph type="body" idx="1"/>
          </p:nvPr>
        </p:nvSpPr>
        <p:spPr>
          <a:xfrm>
            <a:off x="102125" y="59953"/>
            <a:ext cx="8964458" cy="6709060"/>
          </a:xfrm>
        </p:spPr>
        <p:txBody>
          <a:bodyPr>
            <a:normAutofit fontScale="91667" lnSpcReduction="20000"/>
          </a:bodyPr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y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,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y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y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x</a:t>
            </a:r>
            <a:r>
              <a:rPr altLang="en-GB" lang="en-US"/>
              <a:t>i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d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.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f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: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k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y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,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s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b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. </a:t>
            </a:r>
            <a:endParaRPr lang="en-GB"/>
          </a:p>
          <a:p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US" lang="en-GB"/>
              <a:t>•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z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.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SM-G615F</dc:creator>
  <dcterms:created xsi:type="dcterms:W3CDTF">2015-05-11T23:30:45Z</dcterms:created>
  <dcterms:modified xsi:type="dcterms:W3CDTF">2020-06-25T10:33:11Z</dcterms:modified>
</cp:coreProperties>
</file>