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31895" y="0"/>
            <a:ext cx="3480210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33252" y="0"/>
            <a:ext cx="3877495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2015-05-11T23:30:45Z</dcterms:created>
  <dcterms:modified xsi:type="dcterms:W3CDTF">2020-07-11T15:46:47Z</dcterms:modified>
</cp:coreProperties>
</file>