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tableStyles" Target="tableStyles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8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9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50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51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5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9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4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0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1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2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3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4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6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7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2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43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4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10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6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6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image" Target="../media/image4.jpeg"/><Relationship Id="rId3" Type="http://schemas.openxmlformats.org/officeDocument/2006/relationships/slideLayout" Target="../slideLayouts/slideLayout1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6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6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3591934"/>
          </a:xfrm>
        </p:spPr>
        <p:txBody>
          <a:bodyPr>
            <a:normAutofit/>
          </a:bodyPr>
          <a:p>
            <a:r>
              <a:rPr altLang="en-GB" lang="en-US"/>
              <a:t>N</a:t>
            </a:r>
            <a:r>
              <a:rPr altLang="en-GB" lang="en-US"/>
              <a:t>a</a:t>
            </a:r>
            <a:r>
              <a:rPr altLang="en-GB" lang="en-US"/>
              <a:t>m</a:t>
            </a:r>
            <a:r>
              <a:rPr altLang="en-GB" lang="en-US"/>
              <a:t>e</a:t>
            </a:r>
            <a:r>
              <a:rPr altLang="en-GB" lang="en-US"/>
              <a:t>:</a:t>
            </a:r>
            <a:r>
              <a:rPr altLang="en-GB" lang="en-US"/>
              <a:t>SAMEEN</a:t>
            </a:r>
            <a:r>
              <a:rPr altLang="en-GB" lang="en-US"/>
              <a:t> </a:t>
            </a:r>
            <a:r>
              <a:rPr altLang="en-GB" lang="en-US"/>
              <a:t>J</a:t>
            </a:r>
            <a:r>
              <a:rPr altLang="en-GB" lang="en-US"/>
              <a:t>A</a:t>
            </a:r>
            <a:r>
              <a:rPr altLang="en-GB" lang="en-US"/>
              <a:t>N</a:t>
            </a:r>
            <a:br>
              <a:rPr altLang="en-GB" lang="en-US"/>
            </a:br>
            <a:r>
              <a:rPr altLang="en-GB" lang="en-US"/>
              <a:t>I</a:t>
            </a:r>
            <a:r>
              <a:rPr altLang="en-GB" lang="en-US"/>
              <a:t>D</a:t>
            </a:r>
            <a:r>
              <a:rPr altLang="en-GB" lang="en-US"/>
              <a:t>:</a:t>
            </a:r>
            <a:r>
              <a:rPr altLang="en-GB" lang="en-US"/>
              <a:t>1</a:t>
            </a:r>
            <a:r>
              <a:rPr altLang="en-GB" lang="en-US"/>
              <a:t>3</a:t>
            </a:r>
            <a:r>
              <a:rPr altLang="en-GB" lang="en-US"/>
              <a:t>7</a:t>
            </a:r>
            <a:r>
              <a:rPr altLang="en-GB" lang="en-US"/>
              <a:t>1</a:t>
            </a:r>
            <a:r>
              <a:rPr altLang="en-GB" lang="en-US"/>
              <a:t>4</a:t>
            </a:r>
            <a:br>
              <a:rPr altLang="en-GB" lang="en-US"/>
            </a:br>
            <a:r>
              <a:rPr altLang="en-GB" lang="en-US"/>
              <a:t>p</a:t>
            </a:r>
            <a:r>
              <a:rPr altLang="en-GB" lang="en-US"/>
              <a:t>a</a:t>
            </a:r>
            <a:r>
              <a:rPr altLang="en-GB" lang="en-US"/>
              <a:t>p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:</a:t>
            </a:r>
            <a:r>
              <a:rPr altLang="en-GB" lang="en-US"/>
              <a:t>p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o</a:t>
            </a:r>
            <a:r>
              <a:rPr altLang="en-GB" lang="en-US"/>
              <a:t>d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sz="5700" lang="en-US"/>
              <a:t>c</a:t>
            </a:r>
            <a:r>
              <a:rPr altLang="en-GB" sz="5700" lang="en-US"/>
              <a:t>s</a:t>
            </a:r>
            <a:r>
              <a:rPr altLang="en-GB" lang="en-US"/>
              <a:t> </a:t>
            </a:r>
            <a:endParaRPr altLang="zh-CN"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1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GB"/>
          </a:p>
        </p:txBody>
      </p:sp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0" y="0"/>
            <a:ext cx="9144000" cy="6639740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GB"/>
          </a:p>
        </p:txBody>
      </p:sp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-442" y="0"/>
            <a:ext cx="9161045" cy="6858000"/>
          </a:xfrm>
          <a:prstGeom prst="rect"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GB"/>
          </a:p>
        </p:txBody>
      </p:sp>
      <p:sp>
        <p:nvSpPr>
          <p:cNvPr id="1048594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0005" y="0"/>
            <a:ext cx="9137714" cy="6858000"/>
          </a:xfrm>
          <a:prstGeom prst="rect"/>
        </p:spPr>
      </p:pic>
      <p:pic>
        <p:nvPicPr>
          <p:cNvPr id="2097158" name=""/>
          <p:cNvPicPr>
            <a:picLocks/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 rot="0">
            <a:off x="10005" y="0"/>
            <a:ext cx="9124412" cy="6854518"/>
          </a:xfrm>
          <a:prstGeom prst="rect"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GB"/>
          </a:p>
        </p:txBody>
      </p:sp>
      <p:pic>
        <p:nvPicPr>
          <p:cNvPr id="2097155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251" y="0"/>
            <a:ext cx="9144885" cy="6858000"/>
          </a:xfrm>
          <a:prstGeom prst="rect"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GB"/>
          </a:p>
        </p:txBody>
      </p:sp>
      <p:pic>
        <p:nvPicPr>
          <p:cNvPr id="2097156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1987" y="0"/>
            <a:ext cx="9135922" cy="6858000"/>
          </a:xfrm>
          <a:prstGeom prst="rect"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GB"/>
          </a:p>
        </p:txBody>
      </p:sp>
      <p:pic>
        <p:nvPicPr>
          <p:cNvPr id="2097157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-32763" y="0"/>
            <a:ext cx="9155657" cy="6858000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SM-A305F</dc:creator>
  <dcterms:created xsi:type="dcterms:W3CDTF">2015-05-11T13:30:45Z</dcterms:created>
  <dcterms:modified xsi:type="dcterms:W3CDTF">2020-04-15T05:42:56Z</dcterms:modified>
</cp:coreProperties>
</file>