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60" r:id="rId6"/>
    <p:sldId id="259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6985" autoAdjust="0"/>
    <p:restoredTop sz="94660"/>
  </p:normalViewPr>
  <p:slideViewPr>
    <p:cSldViewPr snapToGrid="0">
      <p:cViewPr>
        <p:scale>
          <a:sx n="80" d="100"/>
          <a:sy n="80" d="100"/>
        </p:scale>
        <p:origin x="-21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BE24-AA92-463A-85CA-A129C96C60EC}" type="datetimeFigureOut">
              <a:rPr lang="en-US" smtClean="0"/>
              <a:pPr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C54E-6B5B-429D-8696-FB3A459D4F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7601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BE24-AA92-463A-85CA-A129C96C60EC}" type="datetimeFigureOut">
              <a:rPr lang="en-US" smtClean="0"/>
              <a:pPr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C54E-6B5B-429D-8696-FB3A459D4F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6721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BE24-AA92-463A-85CA-A129C96C60EC}" type="datetimeFigureOut">
              <a:rPr lang="en-US" smtClean="0"/>
              <a:pPr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C54E-6B5B-429D-8696-FB3A459D4F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206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BE24-AA92-463A-85CA-A129C96C60EC}" type="datetimeFigureOut">
              <a:rPr lang="en-US" smtClean="0"/>
              <a:pPr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C54E-6B5B-429D-8696-FB3A459D4F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1766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BE24-AA92-463A-85CA-A129C96C60EC}" type="datetimeFigureOut">
              <a:rPr lang="en-US" smtClean="0"/>
              <a:pPr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C54E-6B5B-429D-8696-FB3A459D4F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2574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BE24-AA92-463A-85CA-A129C96C60EC}" type="datetimeFigureOut">
              <a:rPr lang="en-US" smtClean="0"/>
              <a:pPr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C54E-6B5B-429D-8696-FB3A459D4F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1075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BE24-AA92-463A-85CA-A129C96C60EC}" type="datetimeFigureOut">
              <a:rPr lang="en-US" smtClean="0"/>
              <a:pPr/>
              <a:t>6/7/2020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C54E-6B5B-429D-8696-FB3A459D4F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2795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BE24-AA92-463A-85CA-A129C96C60EC}" type="datetimeFigureOut">
              <a:rPr lang="en-US" smtClean="0"/>
              <a:pPr/>
              <a:t>6/7/2020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C54E-6B5B-429D-8696-FB3A459D4F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165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BE24-AA92-463A-85CA-A129C96C60EC}" type="datetimeFigureOut">
              <a:rPr lang="en-US" smtClean="0"/>
              <a:pPr/>
              <a:t>6/7/2020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C54E-6B5B-429D-8696-FB3A459D4F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778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BE24-AA92-463A-85CA-A129C96C60EC}" type="datetimeFigureOut">
              <a:rPr lang="en-US" smtClean="0"/>
              <a:pPr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C54E-6B5B-429D-8696-FB3A459D4F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2379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BE24-AA92-463A-85CA-A129C96C60EC}" type="datetimeFigureOut">
              <a:rPr lang="en-US" smtClean="0"/>
              <a:pPr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C54E-6B5B-429D-8696-FB3A459D4F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8336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4BE24-AA92-463A-85CA-A129C96C60EC}" type="datetimeFigureOut">
              <a:rPr lang="en-US" smtClean="0"/>
              <a:pPr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DC54E-6B5B-429D-8696-FB3A459D4F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9660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6894" y="724394"/>
            <a:ext cx="109015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Name:  				</a:t>
            </a:r>
            <a:r>
              <a:rPr lang="en-US" dirty="0" err="1" smtClean="0"/>
              <a:t>Syed</a:t>
            </a:r>
            <a:r>
              <a:rPr lang="en-US" dirty="0" smtClean="0"/>
              <a:t> </a:t>
            </a:r>
            <a:r>
              <a:rPr lang="en-US" dirty="0" err="1" smtClean="0"/>
              <a:t>Taimoor</a:t>
            </a:r>
            <a:r>
              <a:rPr lang="en-US" dirty="0" smtClean="0"/>
              <a:t> Shah</a:t>
            </a:r>
          </a:p>
          <a:p>
            <a:r>
              <a:rPr lang="en-US" dirty="0" smtClean="0"/>
              <a:t>ID                                                                   14</a:t>
            </a:r>
            <a:r>
              <a:rPr lang="en-GB" dirty="0" smtClean="0"/>
              <a:t>832</a:t>
            </a:r>
            <a:endParaRPr lang="en-US" dirty="0" smtClean="0"/>
          </a:p>
          <a:p>
            <a:r>
              <a:rPr lang="en-US" dirty="0" smtClean="0"/>
              <a:t>Subject                                                         </a:t>
            </a:r>
            <a:r>
              <a:rPr lang="en-US" dirty="0" smtClean="0"/>
              <a:t>Design and analysis of Algorithm</a:t>
            </a:r>
            <a:endParaRPr lang="en-US" dirty="0" smtClean="0"/>
          </a:p>
          <a:p>
            <a:r>
              <a:rPr lang="en-US" dirty="0" smtClean="0"/>
              <a:t>Department                                                 </a:t>
            </a:r>
            <a:r>
              <a:rPr lang="en-US" dirty="0" smtClean="0"/>
              <a:t>BS CS</a:t>
            </a:r>
            <a:endParaRPr lang="en-US" dirty="0" smtClean="0"/>
          </a:p>
          <a:p>
            <a:r>
              <a:rPr lang="en-US" dirty="0" smtClean="0"/>
              <a:t>Semester                                                       </a:t>
            </a: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Assignment no                                             2</a:t>
            </a:r>
          </a:p>
          <a:p>
            <a:r>
              <a:rPr lang="en-US" dirty="0" smtClean="0"/>
              <a:t>Submitted to                                           </a:t>
            </a:r>
            <a:r>
              <a:rPr lang="en-US" dirty="0" smtClean="0"/>
              <a:t>Sir </a:t>
            </a:r>
            <a:r>
              <a:rPr lang="en-US" dirty="0" smtClean="0"/>
              <a:t>Muhammad </a:t>
            </a:r>
            <a:r>
              <a:rPr lang="en-US" dirty="0" err="1" smtClean="0"/>
              <a:t>Adil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r>
              <a:rPr lang="en-US" dirty="0"/>
              <a:t>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Push and pop an elements in a queue</a:t>
            </a:r>
          </a:p>
        </p:txBody>
      </p:sp>
    </p:spTree>
    <p:extLst>
      <p:ext uri="{BB962C8B-B14F-4D97-AF65-F5344CB8AC3E}">
        <p14:creationId xmlns:p14="http://schemas.microsoft.com/office/powerpoint/2010/main" xmlns="" val="3774710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5" name="Picture 4" descr="Screenshot (204).png"/>
          <p:cNvPicPr>
            <a:picLocks noChangeAspect="1"/>
          </p:cNvPicPr>
          <p:nvPr/>
        </p:nvPicPr>
        <p:blipFill>
          <a:blip r:embed="rId2"/>
          <a:srcRect b="4913"/>
          <a:stretch>
            <a:fillRect/>
          </a:stretch>
        </p:blipFill>
        <p:spPr>
          <a:xfrm>
            <a:off x="0" y="1673"/>
            <a:ext cx="12192000" cy="651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05426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 Result: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349" t="2624" r="780" b="36755"/>
          <a:stretch>
            <a:fillRect/>
          </a:stretch>
        </p:blipFill>
        <p:spPr>
          <a:xfrm>
            <a:off x="2707574" y="3491345"/>
            <a:ext cx="7813964" cy="1128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1880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no </a:t>
            </a:r>
            <a:r>
              <a:rPr lang="en-US" dirty="0"/>
              <a:t>2: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Linked list and One way linked list:</a:t>
            </a:r>
          </a:p>
        </p:txBody>
      </p:sp>
    </p:spTree>
    <p:extLst>
      <p:ext uri="{BB962C8B-B14F-4D97-AF65-F5344CB8AC3E}">
        <p14:creationId xmlns:p14="http://schemas.microsoft.com/office/powerpoint/2010/main" xmlns="" val="3804967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6" name="Picture 5" descr="Screenshot (205).png"/>
          <p:cNvPicPr>
            <a:picLocks noChangeAspect="1"/>
          </p:cNvPicPr>
          <p:nvPr/>
        </p:nvPicPr>
        <p:blipFill>
          <a:blip r:embed="rId2"/>
          <a:srcRect b="4913"/>
          <a:stretch>
            <a:fillRect/>
          </a:stretch>
        </p:blipFill>
        <p:spPr>
          <a:xfrm>
            <a:off x="0" y="1673"/>
            <a:ext cx="12192000" cy="651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00236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(206).png"/>
          <p:cNvPicPr>
            <a:picLocks noChangeAspect="1"/>
          </p:cNvPicPr>
          <p:nvPr/>
        </p:nvPicPr>
        <p:blipFill>
          <a:blip r:embed="rId2"/>
          <a:srcRect t="67541" r="34740" b="5779"/>
          <a:stretch>
            <a:fillRect/>
          </a:stretch>
        </p:blipFill>
        <p:spPr>
          <a:xfrm>
            <a:off x="819398" y="1021278"/>
            <a:ext cx="7956468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2800" b="1" dirty="0"/>
              <a:t>Result: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6" name="Picture 5" descr="Screenshot (207).png"/>
          <p:cNvPicPr>
            <a:picLocks noChangeAspect="1"/>
          </p:cNvPicPr>
          <p:nvPr/>
        </p:nvPicPr>
        <p:blipFill>
          <a:blip r:embed="rId2"/>
          <a:srcRect l="10130" t="20072" r="41558" b="34884"/>
          <a:stretch>
            <a:fillRect/>
          </a:stretch>
        </p:blipFill>
        <p:spPr>
          <a:xfrm>
            <a:off x="1235034" y="1377538"/>
            <a:ext cx="5890161" cy="3087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03522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37</Words>
  <Application>Microsoft Office PowerPoint</Application>
  <PresentationFormat>Custom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Question 1:</vt:lpstr>
      <vt:lpstr> </vt:lpstr>
      <vt:lpstr> Result:</vt:lpstr>
      <vt:lpstr>Question no 2:</vt:lpstr>
      <vt:lpstr> </vt:lpstr>
      <vt:lpstr>Slide 7</vt:lpstr>
      <vt:lpstr> Result: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Q1:</dc:title>
  <dc:creator>MUHAMMAD AAMIR</dc:creator>
  <cp:lastModifiedBy>Syed Taimoor Shah</cp:lastModifiedBy>
  <cp:revision>7</cp:revision>
  <dcterms:created xsi:type="dcterms:W3CDTF">2020-05-29T10:34:00Z</dcterms:created>
  <dcterms:modified xsi:type="dcterms:W3CDTF">2020-06-07T18:50:30Z</dcterms:modified>
</cp:coreProperties>
</file>