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0" r:id="rId3"/>
    <p:sldId id="269" r:id="rId4"/>
    <p:sldId id="283" r:id="rId6"/>
    <p:sldId id="284" r:id="rId7"/>
    <p:sldId id="256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58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04165" y="890905"/>
            <a:ext cx="11172190" cy="3476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sz="4400" b="1" i="1">
                <a:sym typeface="+mn-ea"/>
              </a:rPr>
              <a:t>WITH THE NAME OF ALLAH THE MOST MERCIFUL AND THE MOST BENEFICENT, MAY ALMIGHTY ALLAH PROTECTS US ALL FROM THE PANDEMIC SITUATION </a:t>
            </a:r>
            <a:endParaRPr lang="en-US" sz="4400" b="1" i="1"/>
          </a:p>
          <a:p>
            <a:pPr marL="0" indent="0">
              <a:buNone/>
            </a:pPr>
            <a:r>
              <a:rPr lang="en-US" sz="4400" b="1" i="1">
                <a:sym typeface="+mn-ea"/>
              </a:rPr>
              <a:t>                                   AMEEN. </a:t>
            </a:r>
            <a:endParaRPr lang="en-US"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220" y="129540"/>
            <a:ext cx="5114925" cy="67202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0" y="135890"/>
            <a:ext cx="5219700" cy="6671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5370" y="128905"/>
            <a:ext cx="5000625" cy="65874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9395" y="2138045"/>
            <a:ext cx="9172575" cy="25812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2995" y="85725"/>
            <a:ext cx="4905375" cy="66979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25" y="-26670"/>
            <a:ext cx="4781550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213485" y="955040"/>
            <a:ext cx="943737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sz="3600" b="1" u="sng">
                <a:sym typeface="+mn-ea"/>
              </a:rPr>
              <a:t>NAME:  UMAIR ALI</a:t>
            </a:r>
            <a:endParaRPr lang="en-US" sz="3600" b="1" u="sng"/>
          </a:p>
          <a:p>
            <a:pPr marL="0" indent="0">
              <a:buNone/>
            </a:pPr>
            <a:r>
              <a:rPr lang="en-US" sz="3600" b="1" u="sng">
                <a:sym typeface="+mn-ea"/>
              </a:rPr>
              <a:t>IDE :  15874</a:t>
            </a:r>
            <a:endParaRPr lang="en-US" sz="3600" b="1" u="sng"/>
          </a:p>
          <a:p>
            <a:pPr marL="0" indent="0">
              <a:buNone/>
            </a:pPr>
            <a:r>
              <a:rPr lang="en-US" sz="3600" b="1" u="sng">
                <a:sym typeface="+mn-ea"/>
              </a:rPr>
              <a:t>SECTION:    SE, A</a:t>
            </a:r>
            <a:endParaRPr lang="en-US" sz="3600" b="1" u="sng"/>
          </a:p>
          <a:p>
            <a:pPr marL="0" indent="0">
              <a:buNone/>
            </a:pPr>
            <a:r>
              <a:rPr lang="en-US" sz="3600" b="1" u="sng">
                <a:sym typeface="+mn-ea"/>
              </a:rPr>
              <a:t>SEMESTER</a:t>
            </a:r>
            <a:r>
              <a:rPr lang="en-US" sz="3600">
                <a:sym typeface="+mn-ea"/>
              </a:rPr>
              <a:t>: SECOND </a:t>
            </a:r>
            <a:endParaRPr lang="en-US" sz="3600"/>
          </a:p>
          <a:p>
            <a:pPr marL="0" indent="0">
              <a:buNone/>
            </a:pPr>
            <a:r>
              <a:rPr lang="en-US" sz="3600" b="1" u="sng">
                <a:sym typeface="+mn-ea"/>
              </a:rPr>
              <a:t>COURSE</a:t>
            </a:r>
            <a:r>
              <a:rPr lang="en-US" sz="3600">
                <a:sym typeface="+mn-ea"/>
              </a:rPr>
              <a:t>: LINEAR ALGEBRA</a:t>
            </a:r>
            <a:endParaRPr lang="en-US" sz="3600"/>
          </a:p>
          <a:p>
            <a:pPr marL="0" indent="0">
              <a:buNone/>
            </a:pPr>
            <a:r>
              <a:rPr lang="en-US" sz="3600" b="1" i="1" u="sng">
                <a:sym typeface="+mn-ea"/>
              </a:rPr>
              <a:t>INSTRUCTOR</a:t>
            </a:r>
            <a:r>
              <a:rPr lang="en-US" sz="3600">
                <a:sym typeface="+mn-ea"/>
              </a:rPr>
              <a:t>:  SIR SHAKEEL</a:t>
            </a:r>
            <a:endParaRPr lang="en-US" sz="3600"/>
          </a:p>
          <a:p>
            <a:pPr marL="0" indent="0">
              <a:buNone/>
            </a:pPr>
            <a:r>
              <a:rPr lang="en-US" sz="3600" b="1">
                <a:sym typeface="+mn-ea"/>
              </a:rPr>
              <a:t>EXAMANATION</a:t>
            </a:r>
            <a:r>
              <a:rPr lang="en-US" sz="3600">
                <a:sym typeface="+mn-ea"/>
              </a:rPr>
              <a:t>: MIDTERM ASSIGMENT</a:t>
            </a:r>
            <a:endParaRPr lang="en-US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G_20200425_1350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065" y="-317500"/>
            <a:ext cx="6947535" cy="7270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G_20200425_135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165985" y="-542290"/>
            <a:ext cx="7543800" cy="9450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9570" y="-104775"/>
            <a:ext cx="6372225" cy="7067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7100" y="304800"/>
            <a:ext cx="5257800" cy="6357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2495" y="105410"/>
            <a:ext cx="5286375" cy="67557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8910" y="821055"/>
            <a:ext cx="8728710" cy="5373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-26035"/>
            <a:ext cx="5267325" cy="67036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WPS Presentation</Application>
  <PresentationFormat>Widescreen</PresentationFormat>
  <Paragraphs>11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Umair Ali</dc:creator>
  <cp:lastModifiedBy>Umair Ali</cp:lastModifiedBy>
  <cp:revision>2</cp:revision>
  <dcterms:created xsi:type="dcterms:W3CDTF">2020-04-23T11:22:00Z</dcterms:created>
  <dcterms:modified xsi:type="dcterms:W3CDTF">2020-04-25T08:59:17Z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