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97462B-657C-4605-A75E-81D7BBD1E101}" v="579" dt="2020-11-29T11:30:28.706"/>
    <p1510:client id="{CBE261E2-6DD2-4A2D-98CD-72D543FBD35B}" v="1" dt="2020-11-29T13:07:29.299"/>
    <p1510:client id="{F5E32A95-333F-4AB3-B421-704B1FECD4A8}" v="362" dt="2020-11-29T12:37:41.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az khan" userId="f14721ab15567b32" providerId="Windows Live" clId="Web-{F5E32A95-333F-4AB3-B421-704B1FECD4A8}"/>
    <pc:docChg chg="addSld delSld modSld">
      <pc:chgData name="maaz khan" userId="f14721ab15567b32" providerId="Windows Live" clId="Web-{F5E32A95-333F-4AB3-B421-704B1FECD4A8}" dt="2020-11-29T12:37:41.756" v="347"/>
      <pc:docMkLst>
        <pc:docMk/>
      </pc:docMkLst>
      <pc:sldChg chg="addSp delSp modSp mod setBg">
        <pc:chgData name="maaz khan" userId="f14721ab15567b32" providerId="Windows Live" clId="Web-{F5E32A95-333F-4AB3-B421-704B1FECD4A8}" dt="2020-11-29T11:42:57.708" v="98"/>
        <pc:sldMkLst>
          <pc:docMk/>
          <pc:sldMk cId="109857222" sldId="256"/>
        </pc:sldMkLst>
        <pc:spChg chg="del mod">
          <ac:chgData name="maaz khan" userId="f14721ab15567b32" providerId="Windows Live" clId="Web-{F5E32A95-333F-4AB3-B421-704B1FECD4A8}" dt="2020-11-29T11:42:22.192" v="87"/>
          <ac:spMkLst>
            <pc:docMk/>
            <pc:sldMk cId="109857222" sldId="256"/>
            <ac:spMk id="2" creationId="{00000000-0000-0000-0000-000000000000}"/>
          </ac:spMkLst>
        </pc:spChg>
        <pc:spChg chg="mod">
          <ac:chgData name="maaz khan" userId="f14721ab15567b32" providerId="Windows Live" clId="Web-{F5E32A95-333F-4AB3-B421-704B1FECD4A8}" dt="2020-11-29T11:42:57.708" v="98"/>
          <ac:spMkLst>
            <pc:docMk/>
            <pc:sldMk cId="109857222" sldId="256"/>
            <ac:spMk id="3" creationId="{00000000-0000-0000-0000-000000000000}"/>
          </ac:spMkLst>
        </pc:spChg>
        <pc:spChg chg="add del">
          <ac:chgData name="maaz khan" userId="f14721ab15567b32" providerId="Windows Live" clId="Web-{F5E32A95-333F-4AB3-B421-704B1FECD4A8}" dt="2020-11-29T11:42:57.708" v="98"/>
          <ac:spMkLst>
            <pc:docMk/>
            <pc:sldMk cId="109857222" sldId="256"/>
            <ac:spMk id="8" creationId="{3B854194-185D-494D-905C-7C7CB2E30F6E}"/>
          </ac:spMkLst>
        </pc:spChg>
        <pc:spChg chg="add del">
          <ac:chgData name="maaz khan" userId="f14721ab15567b32" providerId="Windows Live" clId="Web-{F5E32A95-333F-4AB3-B421-704B1FECD4A8}" dt="2020-11-29T11:42:57.708" v="98"/>
          <ac:spMkLst>
            <pc:docMk/>
            <pc:sldMk cId="109857222" sldId="256"/>
            <ac:spMk id="10" creationId="{B4F5FA0D-0104-4987-8241-EFF7C85B88DE}"/>
          </ac:spMkLst>
        </pc:spChg>
        <pc:spChg chg="add">
          <ac:chgData name="maaz khan" userId="f14721ab15567b32" providerId="Windows Live" clId="Web-{F5E32A95-333F-4AB3-B421-704B1FECD4A8}" dt="2020-11-29T11:42:57.708" v="98"/>
          <ac:spMkLst>
            <pc:docMk/>
            <pc:sldMk cId="109857222" sldId="256"/>
            <ac:spMk id="17" creationId="{9C3EFD13-3CD8-4457-B029-DD736C9E9C02}"/>
          </ac:spMkLst>
        </pc:spChg>
        <pc:spChg chg="add">
          <ac:chgData name="maaz khan" userId="f14721ab15567b32" providerId="Windows Live" clId="Web-{F5E32A95-333F-4AB3-B421-704B1FECD4A8}" dt="2020-11-29T11:42:57.708" v="98"/>
          <ac:spMkLst>
            <pc:docMk/>
            <pc:sldMk cId="109857222" sldId="256"/>
            <ac:spMk id="19" creationId="{AA9B61C3-6D3C-4B90-B343-810EC252B3E7}"/>
          </ac:spMkLst>
        </pc:spChg>
        <pc:spChg chg="add">
          <ac:chgData name="maaz khan" userId="f14721ab15567b32" providerId="Windows Live" clId="Web-{F5E32A95-333F-4AB3-B421-704B1FECD4A8}" dt="2020-11-29T11:42:57.708" v="98"/>
          <ac:spMkLst>
            <pc:docMk/>
            <pc:sldMk cId="109857222" sldId="256"/>
            <ac:spMk id="21" creationId="{C1257FDB-F578-4AA9-844B-CF6CFA2FA3D9}"/>
          </ac:spMkLst>
        </pc:spChg>
        <pc:spChg chg="add">
          <ac:chgData name="maaz khan" userId="f14721ab15567b32" providerId="Windows Live" clId="Web-{F5E32A95-333F-4AB3-B421-704B1FECD4A8}" dt="2020-11-29T11:42:57.708" v="98"/>
          <ac:spMkLst>
            <pc:docMk/>
            <pc:sldMk cId="109857222" sldId="256"/>
            <ac:spMk id="23" creationId="{9999F923-F60C-4033-A0C7-BA36D1A44173}"/>
          </ac:spMkLst>
        </pc:spChg>
        <pc:spChg chg="add">
          <ac:chgData name="maaz khan" userId="f14721ab15567b32" providerId="Windows Live" clId="Web-{F5E32A95-333F-4AB3-B421-704B1FECD4A8}" dt="2020-11-29T11:42:57.708" v="98"/>
          <ac:spMkLst>
            <pc:docMk/>
            <pc:sldMk cId="109857222" sldId="256"/>
            <ac:spMk id="25" creationId="{F8C27FAF-AD0A-489C-A7B5-16CBFBB067EA}"/>
          </ac:spMkLst>
        </pc:spChg>
        <pc:spChg chg="add">
          <ac:chgData name="maaz khan" userId="f14721ab15567b32" providerId="Windows Live" clId="Web-{F5E32A95-333F-4AB3-B421-704B1FECD4A8}" dt="2020-11-29T11:42:57.708" v="98"/>
          <ac:spMkLst>
            <pc:docMk/>
            <pc:sldMk cId="109857222" sldId="256"/>
            <ac:spMk id="27" creationId="{583B1E3E-6E8E-4E48-9EA6-56F1E306AA4B}"/>
          </ac:spMkLst>
        </pc:spChg>
        <pc:picChg chg="add del">
          <ac:chgData name="maaz khan" userId="f14721ab15567b32" providerId="Windows Live" clId="Web-{F5E32A95-333F-4AB3-B421-704B1FECD4A8}" dt="2020-11-29T11:42:57.708" v="98"/>
          <ac:picMkLst>
            <pc:docMk/>
            <pc:sldMk cId="109857222" sldId="256"/>
            <ac:picMk id="12" creationId="{2897127E-6CEF-446C-BE87-93B7C46E49D1}"/>
          </ac:picMkLst>
        </pc:picChg>
      </pc:sldChg>
      <pc:sldChg chg="addSp modSp mod setBg">
        <pc:chgData name="maaz khan" userId="f14721ab15567b32" providerId="Windows Live" clId="Web-{F5E32A95-333F-4AB3-B421-704B1FECD4A8}" dt="2020-11-29T11:41:46.145" v="84" actId="20577"/>
        <pc:sldMkLst>
          <pc:docMk/>
          <pc:sldMk cId="4158924108" sldId="257"/>
        </pc:sldMkLst>
        <pc:spChg chg="mod">
          <ac:chgData name="maaz khan" userId="f14721ab15567b32" providerId="Windows Live" clId="Web-{F5E32A95-333F-4AB3-B421-704B1FECD4A8}" dt="2020-11-29T11:41:46.145" v="84" actId="20577"/>
          <ac:spMkLst>
            <pc:docMk/>
            <pc:sldMk cId="4158924108" sldId="257"/>
            <ac:spMk id="2" creationId="{41906B37-CC38-4721-8A93-B5AA21DD62B3}"/>
          </ac:spMkLst>
        </pc:spChg>
        <pc:spChg chg="mod">
          <ac:chgData name="maaz khan" userId="f14721ab15567b32" providerId="Windows Live" clId="Web-{F5E32A95-333F-4AB3-B421-704B1FECD4A8}" dt="2020-11-29T11:40:00.346" v="21" actId="20577"/>
          <ac:spMkLst>
            <pc:docMk/>
            <pc:sldMk cId="4158924108" sldId="257"/>
            <ac:spMk id="3" creationId="{4C98A585-FE51-4C64-8D37-B9674459B847}"/>
          </ac:spMkLst>
        </pc:spChg>
        <pc:spChg chg="add">
          <ac:chgData name="maaz khan" userId="f14721ab15567b32" providerId="Windows Live" clId="Web-{F5E32A95-333F-4AB3-B421-704B1FECD4A8}" dt="2020-11-29T11:38:50.300" v="0"/>
          <ac:spMkLst>
            <pc:docMk/>
            <pc:sldMk cId="4158924108" sldId="257"/>
            <ac:spMk id="8" creationId="{827B839B-9ADE-406B-8590-F1CAEDED45A1}"/>
          </ac:spMkLst>
        </pc:spChg>
        <pc:spChg chg="add">
          <ac:chgData name="maaz khan" userId="f14721ab15567b32" providerId="Windows Live" clId="Web-{F5E32A95-333F-4AB3-B421-704B1FECD4A8}" dt="2020-11-29T11:38:50.300" v="0"/>
          <ac:spMkLst>
            <pc:docMk/>
            <pc:sldMk cId="4158924108" sldId="257"/>
            <ac:spMk id="10" creationId="{CFE45BF0-46DB-408C-B5F7-7B11716805D4}"/>
          </ac:spMkLst>
        </pc:spChg>
        <pc:spChg chg="add">
          <ac:chgData name="maaz khan" userId="f14721ab15567b32" providerId="Windows Live" clId="Web-{F5E32A95-333F-4AB3-B421-704B1FECD4A8}" dt="2020-11-29T11:38:50.300" v="0"/>
          <ac:spMkLst>
            <pc:docMk/>
            <pc:sldMk cId="4158924108" sldId="257"/>
            <ac:spMk id="12" creationId="{2AEBC8F2-97B1-41B4-93F1-2D289E197FBA}"/>
          </ac:spMkLst>
        </pc:spChg>
        <pc:spChg chg="add">
          <ac:chgData name="maaz khan" userId="f14721ab15567b32" providerId="Windows Live" clId="Web-{F5E32A95-333F-4AB3-B421-704B1FECD4A8}" dt="2020-11-29T11:38:50.300" v="0"/>
          <ac:spMkLst>
            <pc:docMk/>
            <pc:sldMk cId="4158924108" sldId="257"/>
            <ac:spMk id="14" creationId="{472E3A19-F5D5-48FC-BB9C-48C2F68F598B}"/>
          </ac:spMkLst>
        </pc:spChg>
        <pc:spChg chg="add">
          <ac:chgData name="maaz khan" userId="f14721ab15567b32" providerId="Windows Live" clId="Web-{F5E32A95-333F-4AB3-B421-704B1FECD4A8}" dt="2020-11-29T11:38:50.300" v="0"/>
          <ac:spMkLst>
            <pc:docMk/>
            <pc:sldMk cId="4158924108" sldId="257"/>
            <ac:spMk id="16" creationId="{7A62E32F-BB65-43A8-8EB5-92346890E549}"/>
          </ac:spMkLst>
        </pc:spChg>
        <pc:spChg chg="add">
          <ac:chgData name="maaz khan" userId="f14721ab15567b32" providerId="Windows Live" clId="Web-{F5E32A95-333F-4AB3-B421-704B1FECD4A8}" dt="2020-11-29T11:38:50.300" v="0"/>
          <ac:spMkLst>
            <pc:docMk/>
            <pc:sldMk cId="4158924108" sldId="257"/>
            <ac:spMk id="18" creationId="{14E91B64-9FCC-451E-AFB4-A827D6329367}"/>
          </ac:spMkLst>
        </pc:spChg>
      </pc:sldChg>
      <pc:sldChg chg="addSp delSp modSp new mod setBg">
        <pc:chgData name="maaz khan" userId="f14721ab15567b32" providerId="Windows Live" clId="Web-{F5E32A95-333F-4AB3-B421-704B1FECD4A8}" dt="2020-11-29T11:59:25.113" v="139"/>
        <pc:sldMkLst>
          <pc:docMk/>
          <pc:sldMk cId="727158953" sldId="262"/>
        </pc:sldMkLst>
        <pc:spChg chg="mod">
          <ac:chgData name="maaz khan" userId="f14721ab15567b32" providerId="Windows Live" clId="Web-{F5E32A95-333F-4AB3-B421-704B1FECD4A8}" dt="2020-11-29T11:58:09.331" v="127"/>
          <ac:spMkLst>
            <pc:docMk/>
            <pc:sldMk cId="727158953" sldId="262"/>
            <ac:spMk id="2" creationId="{020BA762-BFFF-44F3-BBE5-34D79BB3C31B}"/>
          </ac:spMkLst>
        </pc:spChg>
        <pc:spChg chg="mod">
          <ac:chgData name="maaz khan" userId="f14721ab15567b32" providerId="Windows Live" clId="Web-{F5E32A95-333F-4AB3-B421-704B1FECD4A8}" dt="2020-11-29T11:58:28.409" v="134" actId="20577"/>
          <ac:spMkLst>
            <pc:docMk/>
            <pc:sldMk cId="727158953" sldId="262"/>
            <ac:spMk id="3" creationId="{6A8D2AAD-F8BB-4985-95BF-2920B5DEC05B}"/>
          </ac:spMkLst>
        </pc:spChg>
        <pc:spChg chg="del">
          <ac:chgData name="maaz khan" userId="f14721ab15567b32" providerId="Windows Live" clId="Web-{F5E32A95-333F-4AB3-B421-704B1FECD4A8}" dt="2020-11-29T11:57:43.346" v="126"/>
          <ac:spMkLst>
            <pc:docMk/>
            <pc:sldMk cId="727158953" sldId="262"/>
            <ac:spMk id="4" creationId="{30AA581C-04AA-4BCD-A03B-023AAC28B5F7}"/>
          </ac:spMkLst>
        </pc:spChg>
        <pc:spChg chg="add del mod">
          <ac:chgData name="maaz khan" userId="f14721ab15567b32" providerId="Windows Live" clId="Web-{F5E32A95-333F-4AB3-B421-704B1FECD4A8}" dt="2020-11-29T11:59:25.113" v="139"/>
          <ac:spMkLst>
            <pc:docMk/>
            <pc:sldMk cId="727158953" sldId="262"/>
            <ac:spMk id="7" creationId="{B387B23C-CFC2-4505-86F6-A0025BF665F0}"/>
          </ac:spMkLst>
        </pc:spChg>
        <pc:spChg chg="add">
          <ac:chgData name="maaz khan" userId="f14721ab15567b32" providerId="Windows Live" clId="Web-{F5E32A95-333F-4AB3-B421-704B1FECD4A8}" dt="2020-11-29T11:58:09.331" v="127"/>
          <ac:spMkLst>
            <pc:docMk/>
            <pc:sldMk cId="727158953" sldId="262"/>
            <ac:spMk id="10" creationId="{F4C0B10B-D2C4-4A54-AFAD-3D27DF88BB37}"/>
          </ac:spMkLst>
        </pc:spChg>
        <pc:grpChg chg="add">
          <ac:chgData name="maaz khan" userId="f14721ab15567b32" providerId="Windows Live" clId="Web-{F5E32A95-333F-4AB3-B421-704B1FECD4A8}" dt="2020-11-29T11:58:09.331" v="127"/>
          <ac:grpSpMkLst>
            <pc:docMk/>
            <pc:sldMk cId="727158953" sldId="262"/>
            <ac:grpSpMk id="12" creationId="{B6BADB90-C74B-40D6-86DC-503F65FCE8DC}"/>
          </ac:grpSpMkLst>
        </pc:grpChg>
        <pc:picChg chg="add del mod ord">
          <ac:chgData name="maaz khan" userId="f14721ab15567b32" providerId="Windows Live" clId="Web-{F5E32A95-333F-4AB3-B421-704B1FECD4A8}" dt="2020-11-29T11:58:56.035" v="138"/>
          <ac:picMkLst>
            <pc:docMk/>
            <pc:sldMk cId="727158953" sldId="262"/>
            <ac:picMk id="5" creationId="{0C186B60-3D4A-4631-83C7-FC0AA3693FE8}"/>
          </ac:picMkLst>
        </pc:picChg>
        <pc:picChg chg="add mod ord">
          <ac:chgData name="maaz khan" userId="f14721ab15567b32" providerId="Windows Live" clId="Web-{F5E32A95-333F-4AB3-B421-704B1FECD4A8}" dt="2020-11-29T11:59:25.113" v="139"/>
          <ac:picMkLst>
            <pc:docMk/>
            <pc:sldMk cId="727158953" sldId="262"/>
            <ac:picMk id="8" creationId="{3CBA5B75-B5EF-4510-AA41-825E8D627B27}"/>
          </ac:picMkLst>
        </pc:picChg>
      </pc:sldChg>
      <pc:sldChg chg="del">
        <pc:chgData name="maaz khan" userId="f14721ab15567b32" providerId="Windows Live" clId="Web-{F5E32A95-333F-4AB3-B421-704B1FECD4A8}" dt="2020-11-29T11:52:32.076" v="116"/>
        <pc:sldMkLst>
          <pc:docMk/>
          <pc:sldMk cId="4250156936" sldId="262"/>
        </pc:sldMkLst>
      </pc:sldChg>
      <pc:sldChg chg="addSp delSp modSp new mod setBg">
        <pc:chgData name="maaz khan" userId="f14721ab15567b32" providerId="Windows Live" clId="Web-{F5E32A95-333F-4AB3-B421-704B1FECD4A8}" dt="2020-11-29T12:02:47.148" v="156"/>
        <pc:sldMkLst>
          <pc:docMk/>
          <pc:sldMk cId="697380996" sldId="263"/>
        </pc:sldMkLst>
        <pc:spChg chg="mod">
          <ac:chgData name="maaz khan" userId="f14721ab15567b32" providerId="Windows Live" clId="Web-{F5E32A95-333F-4AB3-B421-704B1FECD4A8}" dt="2020-11-29T12:02:47.148" v="156"/>
          <ac:spMkLst>
            <pc:docMk/>
            <pc:sldMk cId="697380996" sldId="263"/>
            <ac:spMk id="2" creationId="{17709197-F8A7-4A30-9A40-1BADE3B4A2A2}"/>
          </ac:spMkLst>
        </pc:spChg>
        <pc:spChg chg="mod">
          <ac:chgData name="maaz khan" userId="f14721ab15567b32" providerId="Windows Live" clId="Web-{F5E32A95-333F-4AB3-B421-704B1FECD4A8}" dt="2020-11-29T12:02:47.148" v="156"/>
          <ac:spMkLst>
            <pc:docMk/>
            <pc:sldMk cId="697380996" sldId="263"/>
            <ac:spMk id="3" creationId="{6FBF1DF5-F8A6-4BFE-B01E-26622B4E5F20}"/>
          </ac:spMkLst>
        </pc:spChg>
        <pc:spChg chg="del">
          <ac:chgData name="maaz khan" userId="f14721ab15567b32" providerId="Windows Live" clId="Web-{F5E32A95-333F-4AB3-B421-704B1FECD4A8}" dt="2020-11-29T12:02:02.162" v="149"/>
          <ac:spMkLst>
            <pc:docMk/>
            <pc:sldMk cId="697380996" sldId="263"/>
            <ac:spMk id="4" creationId="{76F67A66-52DC-4ED4-B4C6-3A22DFE2E27E}"/>
          </ac:spMkLst>
        </pc:spChg>
        <pc:spChg chg="add">
          <ac:chgData name="maaz khan" userId="f14721ab15567b32" providerId="Windows Live" clId="Web-{F5E32A95-333F-4AB3-B421-704B1FECD4A8}" dt="2020-11-29T12:02:47.148" v="156"/>
          <ac:spMkLst>
            <pc:docMk/>
            <pc:sldMk cId="697380996" sldId="263"/>
            <ac:spMk id="10" creationId="{F4C0B10B-D2C4-4A54-AFAD-3D27DF88BB37}"/>
          </ac:spMkLst>
        </pc:spChg>
        <pc:grpChg chg="add">
          <ac:chgData name="maaz khan" userId="f14721ab15567b32" providerId="Windows Live" clId="Web-{F5E32A95-333F-4AB3-B421-704B1FECD4A8}" dt="2020-11-29T12:02:47.148" v="156"/>
          <ac:grpSpMkLst>
            <pc:docMk/>
            <pc:sldMk cId="697380996" sldId="263"/>
            <ac:grpSpMk id="12" creationId="{B6BADB90-C74B-40D6-86DC-503F65FCE8DC}"/>
          </ac:grpSpMkLst>
        </pc:grpChg>
        <pc:picChg chg="add mod ord">
          <ac:chgData name="maaz khan" userId="f14721ab15567b32" providerId="Windows Live" clId="Web-{F5E32A95-333F-4AB3-B421-704B1FECD4A8}" dt="2020-11-29T12:02:47.148" v="156"/>
          <ac:picMkLst>
            <pc:docMk/>
            <pc:sldMk cId="697380996" sldId="263"/>
            <ac:picMk id="5" creationId="{0041916B-1AF9-424D-B9B7-70E6084E2D9F}"/>
          </ac:picMkLst>
        </pc:picChg>
      </pc:sldChg>
      <pc:sldChg chg="add del replId">
        <pc:chgData name="maaz khan" userId="f14721ab15567b32" providerId="Windows Live" clId="Web-{F5E32A95-333F-4AB3-B421-704B1FECD4A8}" dt="2020-11-29T11:52:31.514" v="115"/>
        <pc:sldMkLst>
          <pc:docMk/>
          <pc:sldMk cId="1051279419" sldId="263"/>
        </pc:sldMkLst>
      </pc:sldChg>
      <pc:sldChg chg="del">
        <pc:chgData name="maaz khan" userId="f14721ab15567b32" providerId="Windows Live" clId="Web-{F5E32A95-333F-4AB3-B421-704B1FECD4A8}" dt="2020-11-29T11:52:00.201" v="113"/>
        <pc:sldMkLst>
          <pc:docMk/>
          <pc:sldMk cId="1702573822" sldId="263"/>
        </pc:sldMkLst>
      </pc:sldChg>
      <pc:sldChg chg="addSp delSp modSp new mod setBg">
        <pc:chgData name="maaz khan" userId="f14721ab15567b32" providerId="Windows Live" clId="Web-{F5E32A95-333F-4AB3-B421-704B1FECD4A8}" dt="2020-11-29T12:05:28.353" v="167"/>
        <pc:sldMkLst>
          <pc:docMk/>
          <pc:sldMk cId="7889642" sldId="264"/>
        </pc:sldMkLst>
        <pc:spChg chg="mod">
          <ac:chgData name="maaz khan" userId="f14721ab15567b32" providerId="Windows Live" clId="Web-{F5E32A95-333F-4AB3-B421-704B1FECD4A8}" dt="2020-11-29T12:05:28.353" v="167"/>
          <ac:spMkLst>
            <pc:docMk/>
            <pc:sldMk cId="7889642" sldId="264"/>
            <ac:spMk id="2" creationId="{6805A826-0B3C-4346-BDFB-54545982244C}"/>
          </ac:spMkLst>
        </pc:spChg>
        <pc:spChg chg="mod">
          <ac:chgData name="maaz khan" userId="f14721ab15567b32" providerId="Windows Live" clId="Web-{F5E32A95-333F-4AB3-B421-704B1FECD4A8}" dt="2020-11-29T12:05:28.353" v="167"/>
          <ac:spMkLst>
            <pc:docMk/>
            <pc:sldMk cId="7889642" sldId="264"/>
            <ac:spMk id="3" creationId="{C5B91A34-D966-4329-B265-15E68A81AA96}"/>
          </ac:spMkLst>
        </pc:spChg>
        <pc:spChg chg="del">
          <ac:chgData name="maaz khan" userId="f14721ab15567b32" providerId="Windows Live" clId="Web-{F5E32A95-333F-4AB3-B421-704B1FECD4A8}" dt="2020-11-29T12:05:12.431" v="166"/>
          <ac:spMkLst>
            <pc:docMk/>
            <pc:sldMk cId="7889642" sldId="264"/>
            <ac:spMk id="4" creationId="{49A86540-2E4E-43A2-9028-7E5EE24E155A}"/>
          </ac:spMkLst>
        </pc:spChg>
        <pc:spChg chg="add">
          <ac:chgData name="maaz khan" userId="f14721ab15567b32" providerId="Windows Live" clId="Web-{F5E32A95-333F-4AB3-B421-704B1FECD4A8}" dt="2020-11-29T12:05:28.353" v="167"/>
          <ac:spMkLst>
            <pc:docMk/>
            <pc:sldMk cId="7889642" sldId="264"/>
            <ac:spMk id="10" creationId="{F4C0B10B-D2C4-4A54-AFAD-3D27DF88BB37}"/>
          </ac:spMkLst>
        </pc:spChg>
        <pc:grpChg chg="add">
          <ac:chgData name="maaz khan" userId="f14721ab15567b32" providerId="Windows Live" clId="Web-{F5E32A95-333F-4AB3-B421-704B1FECD4A8}" dt="2020-11-29T12:05:28.353" v="167"/>
          <ac:grpSpMkLst>
            <pc:docMk/>
            <pc:sldMk cId="7889642" sldId="264"/>
            <ac:grpSpMk id="12" creationId="{B6BADB90-C74B-40D6-86DC-503F65FCE8DC}"/>
          </ac:grpSpMkLst>
        </pc:grpChg>
        <pc:picChg chg="add mod ord">
          <ac:chgData name="maaz khan" userId="f14721ab15567b32" providerId="Windows Live" clId="Web-{F5E32A95-333F-4AB3-B421-704B1FECD4A8}" dt="2020-11-29T12:05:28.353" v="167"/>
          <ac:picMkLst>
            <pc:docMk/>
            <pc:sldMk cId="7889642" sldId="264"/>
            <ac:picMk id="5" creationId="{D4940A23-086F-4A2F-AA06-AC3F8742C44C}"/>
          </ac:picMkLst>
        </pc:picChg>
      </pc:sldChg>
      <pc:sldChg chg="del">
        <pc:chgData name="maaz khan" userId="f14721ab15567b32" providerId="Windows Live" clId="Web-{F5E32A95-333F-4AB3-B421-704B1FECD4A8}" dt="2020-11-29T11:51:54.872" v="112"/>
        <pc:sldMkLst>
          <pc:docMk/>
          <pc:sldMk cId="3154756353" sldId="264"/>
        </pc:sldMkLst>
      </pc:sldChg>
      <pc:sldChg chg="del">
        <pc:chgData name="maaz khan" userId="f14721ab15567b32" providerId="Windows Live" clId="Web-{F5E32A95-333F-4AB3-B421-704B1FECD4A8}" dt="2020-11-29T11:51:52.107" v="111"/>
        <pc:sldMkLst>
          <pc:docMk/>
          <pc:sldMk cId="589412095" sldId="265"/>
        </pc:sldMkLst>
      </pc:sldChg>
      <pc:sldChg chg="addSp delSp modSp new mod setBg">
        <pc:chgData name="maaz khan" userId="f14721ab15567b32" providerId="Windows Live" clId="Web-{F5E32A95-333F-4AB3-B421-704B1FECD4A8}" dt="2020-11-29T12:06:55.777" v="174"/>
        <pc:sldMkLst>
          <pc:docMk/>
          <pc:sldMk cId="1758747762" sldId="265"/>
        </pc:sldMkLst>
        <pc:spChg chg="mod">
          <ac:chgData name="maaz khan" userId="f14721ab15567b32" providerId="Windows Live" clId="Web-{F5E32A95-333F-4AB3-B421-704B1FECD4A8}" dt="2020-11-29T12:06:55.777" v="174"/>
          <ac:spMkLst>
            <pc:docMk/>
            <pc:sldMk cId="1758747762" sldId="265"/>
            <ac:spMk id="2" creationId="{E4D91E7E-723B-4ADB-9E49-AED522FB7744}"/>
          </ac:spMkLst>
        </pc:spChg>
        <pc:spChg chg="mod">
          <ac:chgData name="maaz khan" userId="f14721ab15567b32" providerId="Windows Live" clId="Web-{F5E32A95-333F-4AB3-B421-704B1FECD4A8}" dt="2020-11-29T12:06:55.777" v="174"/>
          <ac:spMkLst>
            <pc:docMk/>
            <pc:sldMk cId="1758747762" sldId="265"/>
            <ac:spMk id="3" creationId="{5835478F-D6CE-454E-B62B-32764E34E160}"/>
          </ac:spMkLst>
        </pc:spChg>
        <pc:spChg chg="del">
          <ac:chgData name="maaz khan" userId="f14721ab15567b32" providerId="Windows Live" clId="Web-{F5E32A95-333F-4AB3-B421-704B1FECD4A8}" dt="2020-11-29T12:06:47.573" v="173"/>
          <ac:spMkLst>
            <pc:docMk/>
            <pc:sldMk cId="1758747762" sldId="265"/>
            <ac:spMk id="4" creationId="{6A2F2A1E-1D41-4E03-A23B-7A54509E5CA4}"/>
          </ac:spMkLst>
        </pc:spChg>
        <pc:spChg chg="add">
          <ac:chgData name="maaz khan" userId="f14721ab15567b32" providerId="Windows Live" clId="Web-{F5E32A95-333F-4AB3-B421-704B1FECD4A8}" dt="2020-11-29T12:06:55.777" v="174"/>
          <ac:spMkLst>
            <pc:docMk/>
            <pc:sldMk cId="1758747762" sldId="265"/>
            <ac:spMk id="10" creationId="{F4C0B10B-D2C4-4A54-AFAD-3D27DF88BB37}"/>
          </ac:spMkLst>
        </pc:spChg>
        <pc:grpChg chg="add">
          <ac:chgData name="maaz khan" userId="f14721ab15567b32" providerId="Windows Live" clId="Web-{F5E32A95-333F-4AB3-B421-704B1FECD4A8}" dt="2020-11-29T12:06:55.777" v="174"/>
          <ac:grpSpMkLst>
            <pc:docMk/>
            <pc:sldMk cId="1758747762" sldId="265"/>
            <ac:grpSpMk id="12" creationId="{B6BADB90-C74B-40D6-86DC-503F65FCE8DC}"/>
          </ac:grpSpMkLst>
        </pc:grpChg>
        <pc:picChg chg="add mod ord">
          <ac:chgData name="maaz khan" userId="f14721ab15567b32" providerId="Windows Live" clId="Web-{F5E32A95-333F-4AB3-B421-704B1FECD4A8}" dt="2020-11-29T12:06:55.777" v="174"/>
          <ac:picMkLst>
            <pc:docMk/>
            <pc:sldMk cId="1758747762" sldId="265"/>
            <ac:picMk id="5" creationId="{5C5902C8-B386-4D84-8428-5CD52D5B02CD}"/>
          </ac:picMkLst>
        </pc:picChg>
      </pc:sldChg>
      <pc:sldChg chg="del">
        <pc:chgData name="maaz khan" userId="f14721ab15567b32" providerId="Windows Live" clId="Web-{F5E32A95-333F-4AB3-B421-704B1FECD4A8}" dt="2020-11-29T11:51:51.435" v="110"/>
        <pc:sldMkLst>
          <pc:docMk/>
          <pc:sldMk cId="543292461" sldId="266"/>
        </pc:sldMkLst>
      </pc:sldChg>
      <pc:sldChg chg="addSp delSp modSp new mod setBg">
        <pc:chgData name="maaz khan" userId="f14721ab15567b32" providerId="Windows Live" clId="Web-{F5E32A95-333F-4AB3-B421-704B1FECD4A8}" dt="2020-11-29T12:09:07.012" v="187"/>
        <pc:sldMkLst>
          <pc:docMk/>
          <pc:sldMk cId="903985459" sldId="266"/>
        </pc:sldMkLst>
        <pc:spChg chg="mod">
          <ac:chgData name="maaz khan" userId="f14721ab15567b32" providerId="Windows Live" clId="Web-{F5E32A95-333F-4AB3-B421-704B1FECD4A8}" dt="2020-11-29T12:09:07.012" v="187"/>
          <ac:spMkLst>
            <pc:docMk/>
            <pc:sldMk cId="903985459" sldId="266"/>
            <ac:spMk id="2" creationId="{14CD2B22-89F9-4A69-8515-D1FD60801913}"/>
          </ac:spMkLst>
        </pc:spChg>
        <pc:spChg chg="mod">
          <ac:chgData name="maaz khan" userId="f14721ab15567b32" providerId="Windows Live" clId="Web-{F5E32A95-333F-4AB3-B421-704B1FECD4A8}" dt="2020-11-29T12:09:07.012" v="187"/>
          <ac:spMkLst>
            <pc:docMk/>
            <pc:sldMk cId="903985459" sldId="266"/>
            <ac:spMk id="3" creationId="{E5FF7372-9969-437E-B6C3-95A246D4B2F6}"/>
          </ac:spMkLst>
        </pc:spChg>
        <pc:spChg chg="del">
          <ac:chgData name="maaz khan" userId="f14721ab15567b32" providerId="Windows Live" clId="Web-{F5E32A95-333F-4AB3-B421-704B1FECD4A8}" dt="2020-11-29T12:09:02.419" v="186"/>
          <ac:spMkLst>
            <pc:docMk/>
            <pc:sldMk cId="903985459" sldId="266"/>
            <ac:spMk id="4" creationId="{F7EE8E74-37D1-4A0C-8EC2-C270506F8537}"/>
          </ac:spMkLst>
        </pc:spChg>
        <pc:spChg chg="add">
          <ac:chgData name="maaz khan" userId="f14721ab15567b32" providerId="Windows Live" clId="Web-{F5E32A95-333F-4AB3-B421-704B1FECD4A8}" dt="2020-11-29T12:09:07.012" v="187"/>
          <ac:spMkLst>
            <pc:docMk/>
            <pc:sldMk cId="903985459" sldId="266"/>
            <ac:spMk id="10" creationId="{F4C0B10B-D2C4-4A54-AFAD-3D27DF88BB37}"/>
          </ac:spMkLst>
        </pc:spChg>
        <pc:grpChg chg="add">
          <ac:chgData name="maaz khan" userId="f14721ab15567b32" providerId="Windows Live" clId="Web-{F5E32A95-333F-4AB3-B421-704B1FECD4A8}" dt="2020-11-29T12:09:07.012" v="187"/>
          <ac:grpSpMkLst>
            <pc:docMk/>
            <pc:sldMk cId="903985459" sldId="266"/>
            <ac:grpSpMk id="12" creationId="{B6BADB90-C74B-40D6-86DC-503F65FCE8DC}"/>
          </ac:grpSpMkLst>
        </pc:grpChg>
        <pc:picChg chg="add mod ord">
          <ac:chgData name="maaz khan" userId="f14721ab15567b32" providerId="Windows Live" clId="Web-{F5E32A95-333F-4AB3-B421-704B1FECD4A8}" dt="2020-11-29T12:09:07.012" v="187"/>
          <ac:picMkLst>
            <pc:docMk/>
            <pc:sldMk cId="903985459" sldId="266"/>
            <ac:picMk id="5" creationId="{06603940-11A9-42D6-8B8D-6103E3781116}"/>
          </ac:picMkLst>
        </pc:picChg>
      </pc:sldChg>
      <pc:sldChg chg="del">
        <pc:chgData name="maaz khan" userId="f14721ab15567b32" providerId="Windows Live" clId="Web-{F5E32A95-333F-4AB3-B421-704B1FECD4A8}" dt="2020-11-29T11:51:37.013" v="108"/>
        <pc:sldMkLst>
          <pc:docMk/>
          <pc:sldMk cId="1491977908" sldId="267"/>
        </pc:sldMkLst>
      </pc:sldChg>
      <pc:sldChg chg="addSp delSp modSp new mod setBg">
        <pc:chgData name="maaz khan" userId="f14721ab15567b32" providerId="Windows Live" clId="Web-{F5E32A95-333F-4AB3-B421-704B1FECD4A8}" dt="2020-11-29T12:10:38.717" v="200"/>
        <pc:sldMkLst>
          <pc:docMk/>
          <pc:sldMk cId="4175279316" sldId="267"/>
        </pc:sldMkLst>
        <pc:spChg chg="mod">
          <ac:chgData name="maaz khan" userId="f14721ab15567b32" providerId="Windows Live" clId="Web-{F5E32A95-333F-4AB3-B421-704B1FECD4A8}" dt="2020-11-29T12:10:38.717" v="200"/>
          <ac:spMkLst>
            <pc:docMk/>
            <pc:sldMk cId="4175279316" sldId="267"/>
            <ac:spMk id="2" creationId="{B94626CF-29A7-4E1A-9119-5C3935C2D9D8}"/>
          </ac:spMkLst>
        </pc:spChg>
        <pc:spChg chg="mod">
          <ac:chgData name="maaz khan" userId="f14721ab15567b32" providerId="Windows Live" clId="Web-{F5E32A95-333F-4AB3-B421-704B1FECD4A8}" dt="2020-11-29T12:10:38.717" v="200"/>
          <ac:spMkLst>
            <pc:docMk/>
            <pc:sldMk cId="4175279316" sldId="267"/>
            <ac:spMk id="3" creationId="{D6DC03B2-3EE1-447D-B275-361EDFBFDF6C}"/>
          </ac:spMkLst>
        </pc:spChg>
        <pc:spChg chg="del">
          <ac:chgData name="maaz khan" userId="f14721ab15567b32" providerId="Windows Live" clId="Web-{F5E32A95-333F-4AB3-B421-704B1FECD4A8}" dt="2020-11-29T12:10:34.045" v="199"/>
          <ac:spMkLst>
            <pc:docMk/>
            <pc:sldMk cId="4175279316" sldId="267"/>
            <ac:spMk id="4" creationId="{5CF1831E-1B7A-4260-BC9B-EA5028426B84}"/>
          </ac:spMkLst>
        </pc:spChg>
        <pc:spChg chg="add">
          <ac:chgData name="maaz khan" userId="f14721ab15567b32" providerId="Windows Live" clId="Web-{F5E32A95-333F-4AB3-B421-704B1FECD4A8}" dt="2020-11-29T12:10:38.717" v="200"/>
          <ac:spMkLst>
            <pc:docMk/>
            <pc:sldMk cId="4175279316" sldId="267"/>
            <ac:spMk id="10" creationId="{F4C0B10B-D2C4-4A54-AFAD-3D27DF88BB37}"/>
          </ac:spMkLst>
        </pc:spChg>
        <pc:grpChg chg="add">
          <ac:chgData name="maaz khan" userId="f14721ab15567b32" providerId="Windows Live" clId="Web-{F5E32A95-333F-4AB3-B421-704B1FECD4A8}" dt="2020-11-29T12:10:38.717" v="200"/>
          <ac:grpSpMkLst>
            <pc:docMk/>
            <pc:sldMk cId="4175279316" sldId="267"/>
            <ac:grpSpMk id="12" creationId="{B6BADB90-C74B-40D6-86DC-503F65FCE8DC}"/>
          </ac:grpSpMkLst>
        </pc:grpChg>
        <pc:picChg chg="add mod ord">
          <ac:chgData name="maaz khan" userId="f14721ab15567b32" providerId="Windows Live" clId="Web-{F5E32A95-333F-4AB3-B421-704B1FECD4A8}" dt="2020-11-29T12:10:38.717" v="200"/>
          <ac:picMkLst>
            <pc:docMk/>
            <pc:sldMk cId="4175279316" sldId="267"/>
            <ac:picMk id="5" creationId="{2B0E1C5F-2A90-499D-AEFE-F98959EC4DA6}"/>
          </ac:picMkLst>
        </pc:picChg>
      </pc:sldChg>
      <pc:sldChg chg="del">
        <pc:chgData name="maaz khan" userId="f14721ab15567b32" providerId="Windows Live" clId="Web-{F5E32A95-333F-4AB3-B421-704B1FECD4A8}" dt="2020-11-29T11:51:40.388" v="109"/>
        <pc:sldMkLst>
          <pc:docMk/>
          <pc:sldMk cId="3094692552" sldId="268"/>
        </pc:sldMkLst>
      </pc:sldChg>
      <pc:sldChg chg="addSp delSp modSp new mod setBg">
        <pc:chgData name="maaz khan" userId="f14721ab15567b32" providerId="Windows Live" clId="Web-{F5E32A95-333F-4AB3-B421-704B1FECD4A8}" dt="2020-11-29T12:11:46.390" v="212"/>
        <pc:sldMkLst>
          <pc:docMk/>
          <pc:sldMk cId="3638795592" sldId="268"/>
        </pc:sldMkLst>
        <pc:spChg chg="mod">
          <ac:chgData name="maaz khan" userId="f14721ab15567b32" providerId="Windows Live" clId="Web-{F5E32A95-333F-4AB3-B421-704B1FECD4A8}" dt="2020-11-29T12:11:46.390" v="212"/>
          <ac:spMkLst>
            <pc:docMk/>
            <pc:sldMk cId="3638795592" sldId="268"/>
            <ac:spMk id="2" creationId="{F20DF393-3142-4786-9D2F-BBE65B4B71FA}"/>
          </ac:spMkLst>
        </pc:spChg>
        <pc:spChg chg="mod">
          <ac:chgData name="maaz khan" userId="f14721ab15567b32" providerId="Windows Live" clId="Web-{F5E32A95-333F-4AB3-B421-704B1FECD4A8}" dt="2020-11-29T12:11:46.390" v="212"/>
          <ac:spMkLst>
            <pc:docMk/>
            <pc:sldMk cId="3638795592" sldId="268"/>
            <ac:spMk id="3" creationId="{4D244F31-15A7-4570-AB3F-DE7C91DEB140}"/>
          </ac:spMkLst>
        </pc:spChg>
        <pc:spChg chg="del">
          <ac:chgData name="maaz khan" userId="f14721ab15567b32" providerId="Windows Live" clId="Web-{F5E32A95-333F-4AB3-B421-704B1FECD4A8}" dt="2020-11-29T12:11:31.077" v="211"/>
          <ac:spMkLst>
            <pc:docMk/>
            <pc:sldMk cId="3638795592" sldId="268"/>
            <ac:spMk id="4" creationId="{A8D785DB-74FF-4039-9A83-4B4A5B86C698}"/>
          </ac:spMkLst>
        </pc:spChg>
        <pc:spChg chg="add">
          <ac:chgData name="maaz khan" userId="f14721ab15567b32" providerId="Windows Live" clId="Web-{F5E32A95-333F-4AB3-B421-704B1FECD4A8}" dt="2020-11-29T12:11:46.390" v="212"/>
          <ac:spMkLst>
            <pc:docMk/>
            <pc:sldMk cId="3638795592" sldId="268"/>
            <ac:spMk id="10" creationId="{F4C0B10B-D2C4-4A54-AFAD-3D27DF88BB37}"/>
          </ac:spMkLst>
        </pc:spChg>
        <pc:grpChg chg="add">
          <ac:chgData name="maaz khan" userId="f14721ab15567b32" providerId="Windows Live" clId="Web-{F5E32A95-333F-4AB3-B421-704B1FECD4A8}" dt="2020-11-29T12:11:46.390" v="212"/>
          <ac:grpSpMkLst>
            <pc:docMk/>
            <pc:sldMk cId="3638795592" sldId="268"/>
            <ac:grpSpMk id="12" creationId="{B6BADB90-C74B-40D6-86DC-503F65FCE8DC}"/>
          </ac:grpSpMkLst>
        </pc:grpChg>
        <pc:picChg chg="add mod ord">
          <ac:chgData name="maaz khan" userId="f14721ab15567b32" providerId="Windows Live" clId="Web-{F5E32A95-333F-4AB3-B421-704B1FECD4A8}" dt="2020-11-29T12:11:46.390" v="212"/>
          <ac:picMkLst>
            <pc:docMk/>
            <pc:sldMk cId="3638795592" sldId="268"/>
            <ac:picMk id="5" creationId="{00BF89A2-6AAB-4B52-BF43-E10D0A9EB5C2}"/>
          </ac:picMkLst>
        </pc:picChg>
      </pc:sldChg>
      <pc:sldChg chg="addSp delSp modSp new mod setBg">
        <pc:chgData name="maaz khan" userId="f14721ab15567b32" providerId="Windows Live" clId="Web-{F5E32A95-333F-4AB3-B421-704B1FECD4A8}" dt="2020-11-29T12:14:41.658" v="223"/>
        <pc:sldMkLst>
          <pc:docMk/>
          <pc:sldMk cId="227472867" sldId="269"/>
        </pc:sldMkLst>
        <pc:spChg chg="mod">
          <ac:chgData name="maaz khan" userId="f14721ab15567b32" providerId="Windows Live" clId="Web-{F5E32A95-333F-4AB3-B421-704B1FECD4A8}" dt="2020-11-29T12:14:41.658" v="223"/>
          <ac:spMkLst>
            <pc:docMk/>
            <pc:sldMk cId="227472867" sldId="269"/>
            <ac:spMk id="2" creationId="{A3D565BC-BF10-4673-B4F1-DAAABC9E4875}"/>
          </ac:spMkLst>
        </pc:spChg>
        <pc:spChg chg="mod">
          <ac:chgData name="maaz khan" userId="f14721ab15567b32" providerId="Windows Live" clId="Web-{F5E32A95-333F-4AB3-B421-704B1FECD4A8}" dt="2020-11-29T12:14:41.658" v="223"/>
          <ac:spMkLst>
            <pc:docMk/>
            <pc:sldMk cId="227472867" sldId="269"/>
            <ac:spMk id="3" creationId="{44345D82-B32B-448A-BAD6-77E64E4B3F26}"/>
          </ac:spMkLst>
        </pc:spChg>
        <pc:spChg chg="del">
          <ac:chgData name="maaz khan" userId="f14721ab15567b32" providerId="Windows Live" clId="Web-{F5E32A95-333F-4AB3-B421-704B1FECD4A8}" dt="2020-11-29T12:13:54.985" v="222"/>
          <ac:spMkLst>
            <pc:docMk/>
            <pc:sldMk cId="227472867" sldId="269"/>
            <ac:spMk id="4" creationId="{3739D507-71E5-41BB-AE8B-0B67ACD70781}"/>
          </ac:spMkLst>
        </pc:spChg>
        <pc:spChg chg="add">
          <ac:chgData name="maaz khan" userId="f14721ab15567b32" providerId="Windows Live" clId="Web-{F5E32A95-333F-4AB3-B421-704B1FECD4A8}" dt="2020-11-29T12:14:41.658" v="223"/>
          <ac:spMkLst>
            <pc:docMk/>
            <pc:sldMk cId="227472867" sldId="269"/>
            <ac:spMk id="10" creationId="{F4C0B10B-D2C4-4A54-AFAD-3D27DF88BB37}"/>
          </ac:spMkLst>
        </pc:spChg>
        <pc:grpChg chg="add">
          <ac:chgData name="maaz khan" userId="f14721ab15567b32" providerId="Windows Live" clId="Web-{F5E32A95-333F-4AB3-B421-704B1FECD4A8}" dt="2020-11-29T12:14:41.658" v="223"/>
          <ac:grpSpMkLst>
            <pc:docMk/>
            <pc:sldMk cId="227472867" sldId="269"/>
            <ac:grpSpMk id="12" creationId="{B6BADB90-C74B-40D6-86DC-503F65FCE8DC}"/>
          </ac:grpSpMkLst>
        </pc:grpChg>
        <pc:picChg chg="add mod ord">
          <ac:chgData name="maaz khan" userId="f14721ab15567b32" providerId="Windows Live" clId="Web-{F5E32A95-333F-4AB3-B421-704B1FECD4A8}" dt="2020-11-29T12:14:41.658" v="223"/>
          <ac:picMkLst>
            <pc:docMk/>
            <pc:sldMk cId="227472867" sldId="269"/>
            <ac:picMk id="5" creationId="{4A655BFB-4CA1-4483-AB06-8F520595EC06}"/>
          </ac:picMkLst>
        </pc:picChg>
      </pc:sldChg>
      <pc:sldChg chg="del">
        <pc:chgData name="maaz khan" userId="f14721ab15567b32" providerId="Windows Live" clId="Web-{F5E32A95-333F-4AB3-B421-704B1FECD4A8}" dt="2020-11-29T11:51:33.528" v="107"/>
        <pc:sldMkLst>
          <pc:docMk/>
          <pc:sldMk cId="4043248183" sldId="269"/>
        </pc:sldMkLst>
      </pc:sldChg>
      <pc:sldChg chg="del">
        <pc:chgData name="maaz khan" userId="f14721ab15567b32" providerId="Windows Live" clId="Web-{F5E32A95-333F-4AB3-B421-704B1FECD4A8}" dt="2020-11-29T11:44:32.491" v="106"/>
        <pc:sldMkLst>
          <pc:docMk/>
          <pc:sldMk cId="2492523457" sldId="270"/>
        </pc:sldMkLst>
      </pc:sldChg>
      <pc:sldChg chg="addSp delSp modSp new mod setBg">
        <pc:chgData name="maaz khan" userId="f14721ab15567b32" providerId="Windows Live" clId="Web-{F5E32A95-333F-4AB3-B421-704B1FECD4A8}" dt="2020-11-29T12:15:50.737" v="236"/>
        <pc:sldMkLst>
          <pc:docMk/>
          <pc:sldMk cId="2685915327" sldId="270"/>
        </pc:sldMkLst>
        <pc:spChg chg="mod">
          <ac:chgData name="maaz khan" userId="f14721ab15567b32" providerId="Windows Live" clId="Web-{F5E32A95-333F-4AB3-B421-704B1FECD4A8}" dt="2020-11-29T12:15:50.737" v="236"/>
          <ac:spMkLst>
            <pc:docMk/>
            <pc:sldMk cId="2685915327" sldId="270"/>
            <ac:spMk id="2" creationId="{D2D371EC-1E8D-442C-AE21-744B8D093160}"/>
          </ac:spMkLst>
        </pc:spChg>
        <pc:spChg chg="mod">
          <ac:chgData name="maaz khan" userId="f14721ab15567b32" providerId="Windows Live" clId="Web-{F5E32A95-333F-4AB3-B421-704B1FECD4A8}" dt="2020-11-29T12:15:50.737" v="236"/>
          <ac:spMkLst>
            <pc:docMk/>
            <pc:sldMk cId="2685915327" sldId="270"/>
            <ac:spMk id="3" creationId="{2F046288-C53B-45EF-B1DA-DC0E78250868}"/>
          </ac:spMkLst>
        </pc:spChg>
        <pc:spChg chg="del mod">
          <ac:chgData name="maaz khan" userId="f14721ab15567b32" providerId="Windows Live" clId="Web-{F5E32A95-333F-4AB3-B421-704B1FECD4A8}" dt="2020-11-29T12:15:46.737" v="235"/>
          <ac:spMkLst>
            <pc:docMk/>
            <pc:sldMk cId="2685915327" sldId="270"/>
            <ac:spMk id="4" creationId="{2505593A-EF5E-4018-9794-9055CDC68CE9}"/>
          </ac:spMkLst>
        </pc:spChg>
        <pc:spChg chg="add">
          <ac:chgData name="maaz khan" userId="f14721ab15567b32" providerId="Windows Live" clId="Web-{F5E32A95-333F-4AB3-B421-704B1FECD4A8}" dt="2020-11-29T12:15:50.737" v="236"/>
          <ac:spMkLst>
            <pc:docMk/>
            <pc:sldMk cId="2685915327" sldId="270"/>
            <ac:spMk id="10" creationId="{F4C0B10B-D2C4-4A54-AFAD-3D27DF88BB37}"/>
          </ac:spMkLst>
        </pc:spChg>
        <pc:grpChg chg="add">
          <ac:chgData name="maaz khan" userId="f14721ab15567b32" providerId="Windows Live" clId="Web-{F5E32A95-333F-4AB3-B421-704B1FECD4A8}" dt="2020-11-29T12:15:50.737" v="236"/>
          <ac:grpSpMkLst>
            <pc:docMk/>
            <pc:sldMk cId="2685915327" sldId="270"/>
            <ac:grpSpMk id="12" creationId="{B6BADB90-C74B-40D6-86DC-503F65FCE8DC}"/>
          </ac:grpSpMkLst>
        </pc:grpChg>
        <pc:picChg chg="add mod ord">
          <ac:chgData name="maaz khan" userId="f14721ab15567b32" providerId="Windows Live" clId="Web-{F5E32A95-333F-4AB3-B421-704B1FECD4A8}" dt="2020-11-29T12:15:50.737" v="236"/>
          <ac:picMkLst>
            <pc:docMk/>
            <pc:sldMk cId="2685915327" sldId="270"/>
            <ac:picMk id="5" creationId="{B61F1DCC-311E-493E-9F8A-9CA4AC898165}"/>
          </ac:picMkLst>
        </pc:picChg>
      </pc:sldChg>
      <pc:sldChg chg="addSp delSp modSp new mod setBg">
        <pc:chgData name="maaz khan" userId="f14721ab15567b32" providerId="Windows Live" clId="Web-{F5E32A95-333F-4AB3-B421-704B1FECD4A8}" dt="2020-11-29T12:19:43.084" v="263" actId="20577"/>
        <pc:sldMkLst>
          <pc:docMk/>
          <pc:sldMk cId="1111677162" sldId="271"/>
        </pc:sldMkLst>
        <pc:spChg chg="mod">
          <ac:chgData name="maaz khan" userId="f14721ab15567b32" providerId="Windows Live" clId="Web-{F5E32A95-333F-4AB3-B421-704B1FECD4A8}" dt="2020-11-29T12:19:43.084" v="263" actId="20577"/>
          <ac:spMkLst>
            <pc:docMk/>
            <pc:sldMk cId="1111677162" sldId="271"/>
            <ac:spMk id="2" creationId="{3647922D-EE10-481F-8C5B-797FC9AA4856}"/>
          </ac:spMkLst>
        </pc:spChg>
        <pc:spChg chg="mod">
          <ac:chgData name="maaz khan" userId="f14721ab15567b32" providerId="Windows Live" clId="Web-{F5E32A95-333F-4AB3-B421-704B1FECD4A8}" dt="2020-11-29T12:19:00.646" v="260"/>
          <ac:spMkLst>
            <pc:docMk/>
            <pc:sldMk cId="1111677162" sldId="271"/>
            <ac:spMk id="3" creationId="{2F95EE90-E1E1-4EA7-934F-4C2F1EF924DA}"/>
          </ac:spMkLst>
        </pc:spChg>
        <pc:spChg chg="del mod">
          <ac:chgData name="maaz khan" userId="f14721ab15567b32" providerId="Windows Live" clId="Web-{F5E32A95-333F-4AB3-B421-704B1FECD4A8}" dt="2020-11-29T12:18:54.677" v="259"/>
          <ac:spMkLst>
            <pc:docMk/>
            <pc:sldMk cId="1111677162" sldId="271"/>
            <ac:spMk id="4" creationId="{071D25F7-36A0-4721-AE8A-C696BF8A3420}"/>
          </ac:spMkLst>
        </pc:spChg>
        <pc:spChg chg="add">
          <ac:chgData name="maaz khan" userId="f14721ab15567b32" providerId="Windows Live" clId="Web-{F5E32A95-333F-4AB3-B421-704B1FECD4A8}" dt="2020-11-29T12:19:00.646" v="260"/>
          <ac:spMkLst>
            <pc:docMk/>
            <pc:sldMk cId="1111677162" sldId="271"/>
            <ac:spMk id="10" creationId="{F4C0B10B-D2C4-4A54-AFAD-3D27DF88BB37}"/>
          </ac:spMkLst>
        </pc:spChg>
        <pc:grpChg chg="add">
          <ac:chgData name="maaz khan" userId="f14721ab15567b32" providerId="Windows Live" clId="Web-{F5E32A95-333F-4AB3-B421-704B1FECD4A8}" dt="2020-11-29T12:19:00.646" v="260"/>
          <ac:grpSpMkLst>
            <pc:docMk/>
            <pc:sldMk cId="1111677162" sldId="271"/>
            <ac:grpSpMk id="12" creationId="{B6BADB90-C74B-40D6-86DC-503F65FCE8DC}"/>
          </ac:grpSpMkLst>
        </pc:grpChg>
        <pc:picChg chg="add mod ord">
          <ac:chgData name="maaz khan" userId="f14721ab15567b32" providerId="Windows Live" clId="Web-{F5E32A95-333F-4AB3-B421-704B1FECD4A8}" dt="2020-11-29T12:19:00.646" v="260"/>
          <ac:picMkLst>
            <pc:docMk/>
            <pc:sldMk cId="1111677162" sldId="271"/>
            <ac:picMk id="5" creationId="{3317BA87-E594-4517-BE4B-8E534B808239}"/>
          </ac:picMkLst>
        </pc:picChg>
      </pc:sldChg>
      <pc:sldChg chg="del">
        <pc:chgData name="maaz khan" userId="f14721ab15567b32" providerId="Windows Live" clId="Web-{F5E32A95-333F-4AB3-B421-704B1FECD4A8}" dt="2020-11-29T11:44:29.178" v="105"/>
        <pc:sldMkLst>
          <pc:docMk/>
          <pc:sldMk cId="2005775217" sldId="271"/>
        </pc:sldMkLst>
      </pc:sldChg>
      <pc:sldChg chg="del">
        <pc:chgData name="maaz khan" userId="f14721ab15567b32" providerId="Windows Live" clId="Web-{F5E32A95-333F-4AB3-B421-704B1FECD4A8}" dt="2020-11-29T11:44:25.694" v="104"/>
        <pc:sldMkLst>
          <pc:docMk/>
          <pc:sldMk cId="1196309350" sldId="272"/>
        </pc:sldMkLst>
      </pc:sldChg>
      <pc:sldChg chg="addSp delSp modSp new mod setBg">
        <pc:chgData name="maaz khan" userId="f14721ab15567b32" providerId="Windows Live" clId="Web-{F5E32A95-333F-4AB3-B421-704B1FECD4A8}" dt="2020-11-29T12:21:01.179" v="277"/>
        <pc:sldMkLst>
          <pc:docMk/>
          <pc:sldMk cId="1911311255" sldId="272"/>
        </pc:sldMkLst>
        <pc:spChg chg="mod">
          <ac:chgData name="maaz khan" userId="f14721ab15567b32" providerId="Windows Live" clId="Web-{F5E32A95-333F-4AB3-B421-704B1FECD4A8}" dt="2020-11-29T12:21:01.179" v="277"/>
          <ac:spMkLst>
            <pc:docMk/>
            <pc:sldMk cId="1911311255" sldId="272"/>
            <ac:spMk id="2" creationId="{E9DD3EB6-2619-40AE-B143-627B4FF77A4F}"/>
          </ac:spMkLst>
        </pc:spChg>
        <pc:spChg chg="mod">
          <ac:chgData name="maaz khan" userId="f14721ab15567b32" providerId="Windows Live" clId="Web-{F5E32A95-333F-4AB3-B421-704B1FECD4A8}" dt="2020-11-29T12:21:01.179" v="277"/>
          <ac:spMkLst>
            <pc:docMk/>
            <pc:sldMk cId="1911311255" sldId="272"/>
            <ac:spMk id="3" creationId="{BA6CE3D1-510B-45CB-83CB-E84090926F91}"/>
          </ac:spMkLst>
        </pc:spChg>
        <pc:spChg chg="del mod">
          <ac:chgData name="maaz khan" userId="f14721ab15567b32" providerId="Windows Live" clId="Web-{F5E32A95-333F-4AB3-B421-704B1FECD4A8}" dt="2020-11-29T12:20:56.101" v="276"/>
          <ac:spMkLst>
            <pc:docMk/>
            <pc:sldMk cId="1911311255" sldId="272"/>
            <ac:spMk id="4" creationId="{68323C6A-165F-43B8-A059-6DA0A3EDF86B}"/>
          </ac:spMkLst>
        </pc:spChg>
        <pc:spChg chg="add">
          <ac:chgData name="maaz khan" userId="f14721ab15567b32" providerId="Windows Live" clId="Web-{F5E32A95-333F-4AB3-B421-704B1FECD4A8}" dt="2020-11-29T12:21:01.179" v="277"/>
          <ac:spMkLst>
            <pc:docMk/>
            <pc:sldMk cId="1911311255" sldId="272"/>
            <ac:spMk id="10" creationId="{F4C0B10B-D2C4-4A54-AFAD-3D27DF88BB37}"/>
          </ac:spMkLst>
        </pc:spChg>
        <pc:grpChg chg="add">
          <ac:chgData name="maaz khan" userId="f14721ab15567b32" providerId="Windows Live" clId="Web-{F5E32A95-333F-4AB3-B421-704B1FECD4A8}" dt="2020-11-29T12:21:01.179" v="277"/>
          <ac:grpSpMkLst>
            <pc:docMk/>
            <pc:sldMk cId="1911311255" sldId="272"/>
            <ac:grpSpMk id="12" creationId="{B6BADB90-C74B-40D6-86DC-503F65FCE8DC}"/>
          </ac:grpSpMkLst>
        </pc:grpChg>
        <pc:picChg chg="add mod ord">
          <ac:chgData name="maaz khan" userId="f14721ab15567b32" providerId="Windows Live" clId="Web-{F5E32A95-333F-4AB3-B421-704B1FECD4A8}" dt="2020-11-29T12:21:01.179" v="277"/>
          <ac:picMkLst>
            <pc:docMk/>
            <pc:sldMk cId="1911311255" sldId="272"/>
            <ac:picMk id="5" creationId="{B8DAA7C1-4131-4AF3-93BD-52B077365466}"/>
          </ac:picMkLst>
        </pc:picChg>
      </pc:sldChg>
      <pc:sldChg chg="addSp delSp modSp new mod setBg">
        <pc:chgData name="maaz khan" userId="f14721ab15567b32" providerId="Windows Live" clId="Web-{F5E32A95-333F-4AB3-B421-704B1FECD4A8}" dt="2020-11-29T12:22:54.884" v="286"/>
        <pc:sldMkLst>
          <pc:docMk/>
          <pc:sldMk cId="1282599908" sldId="273"/>
        </pc:sldMkLst>
        <pc:spChg chg="mod">
          <ac:chgData name="maaz khan" userId="f14721ab15567b32" providerId="Windows Live" clId="Web-{F5E32A95-333F-4AB3-B421-704B1FECD4A8}" dt="2020-11-29T12:22:54.884" v="286"/>
          <ac:spMkLst>
            <pc:docMk/>
            <pc:sldMk cId="1282599908" sldId="273"/>
            <ac:spMk id="2" creationId="{26977B91-8E2E-4433-B062-FD38EC193C96}"/>
          </ac:spMkLst>
        </pc:spChg>
        <pc:spChg chg="mod">
          <ac:chgData name="maaz khan" userId="f14721ab15567b32" providerId="Windows Live" clId="Web-{F5E32A95-333F-4AB3-B421-704B1FECD4A8}" dt="2020-11-29T12:22:54.884" v="286"/>
          <ac:spMkLst>
            <pc:docMk/>
            <pc:sldMk cId="1282599908" sldId="273"/>
            <ac:spMk id="3" creationId="{EC18F370-3F08-4FDD-AEAE-5B77BCFD7DAD}"/>
          </ac:spMkLst>
        </pc:spChg>
        <pc:spChg chg="del mod">
          <ac:chgData name="maaz khan" userId="f14721ab15567b32" providerId="Windows Live" clId="Web-{F5E32A95-333F-4AB3-B421-704B1FECD4A8}" dt="2020-11-29T12:22:32.446" v="285"/>
          <ac:spMkLst>
            <pc:docMk/>
            <pc:sldMk cId="1282599908" sldId="273"/>
            <ac:spMk id="4" creationId="{861A1E98-6530-496A-BFEF-A70FBD33CA47}"/>
          </ac:spMkLst>
        </pc:spChg>
        <pc:spChg chg="add">
          <ac:chgData name="maaz khan" userId="f14721ab15567b32" providerId="Windows Live" clId="Web-{F5E32A95-333F-4AB3-B421-704B1FECD4A8}" dt="2020-11-29T12:22:54.884" v="286"/>
          <ac:spMkLst>
            <pc:docMk/>
            <pc:sldMk cId="1282599908" sldId="273"/>
            <ac:spMk id="10" creationId="{F4C0B10B-D2C4-4A54-AFAD-3D27DF88BB37}"/>
          </ac:spMkLst>
        </pc:spChg>
        <pc:grpChg chg="add">
          <ac:chgData name="maaz khan" userId="f14721ab15567b32" providerId="Windows Live" clId="Web-{F5E32A95-333F-4AB3-B421-704B1FECD4A8}" dt="2020-11-29T12:22:54.884" v="286"/>
          <ac:grpSpMkLst>
            <pc:docMk/>
            <pc:sldMk cId="1282599908" sldId="273"/>
            <ac:grpSpMk id="12" creationId="{B6BADB90-C74B-40D6-86DC-503F65FCE8DC}"/>
          </ac:grpSpMkLst>
        </pc:grpChg>
        <pc:picChg chg="add mod ord">
          <ac:chgData name="maaz khan" userId="f14721ab15567b32" providerId="Windows Live" clId="Web-{F5E32A95-333F-4AB3-B421-704B1FECD4A8}" dt="2020-11-29T12:22:54.884" v="286"/>
          <ac:picMkLst>
            <pc:docMk/>
            <pc:sldMk cId="1282599908" sldId="273"/>
            <ac:picMk id="5" creationId="{67C2A58E-361C-41A4-AB3B-5D725C88B8E5}"/>
          </ac:picMkLst>
        </pc:picChg>
      </pc:sldChg>
      <pc:sldChg chg="del">
        <pc:chgData name="maaz khan" userId="f14721ab15567b32" providerId="Windows Live" clId="Web-{F5E32A95-333F-4AB3-B421-704B1FECD4A8}" dt="2020-11-29T11:44:21.600" v="103"/>
        <pc:sldMkLst>
          <pc:docMk/>
          <pc:sldMk cId="2250152077" sldId="273"/>
        </pc:sldMkLst>
      </pc:sldChg>
      <pc:sldChg chg="addSp delSp modSp new mod setBg">
        <pc:chgData name="maaz khan" userId="f14721ab15567b32" providerId="Windows Live" clId="Web-{F5E32A95-333F-4AB3-B421-704B1FECD4A8}" dt="2020-11-29T12:27:00.591" v="299"/>
        <pc:sldMkLst>
          <pc:docMk/>
          <pc:sldMk cId="3426753664" sldId="274"/>
        </pc:sldMkLst>
        <pc:spChg chg="mod">
          <ac:chgData name="maaz khan" userId="f14721ab15567b32" providerId="Windows Live" clId="Web-{F5E32A95-333F-4AB3-B421-704B1FECD4A8}" dt="2020-11-29T12:27:00.591" v="299"/>
          <ac:spMkLst>
            <pc:docMk/>
            <pc:sldMk cId="3426753664" sldId="274"/>
            <ac:spMk id="2" creationId="{8EF52CE2-6A21-4B2E-8BB9-C1081A06480C}"/>
          </ac:spMkLst>
        </pc:spChg>
        <pc:spChg chg="mod">
          <ac:chgData name="maaz khan" userId="f14721ab15567b32" providerId="Windows Live" clId="Web-{F5E32A95-333F-4AB3-B421-704B1FECD4A8}" dt="2020-11-29T12:27:00.591" v="299"/>
          <ac:spMkLst>
            <pc:docMk/>
            <pc:sldMk cId="3426753664" sldId="274"/>
            <ac:spMk id="3" creationId="{56C733F9-8070-40EF-AD81-093956D4FA89}"/>
          </ac:spMkLst>
        </pc:spChg>
        <pc:spChg chg="del mod">
          <ac:chgData name="maaz khan" userId="f14721ab15567b32" providerId="Windows Live" clId="Web-{F5E32A95-333F-4AB3-B421-704B1FECD4A8}" dt="2020-11-29T12:24:53.104" v="298"/>
          <ac:spMkLst>
            <pc:docMk/>
            <pc:sldMk cId="3426753664" sldId="274"/>
            <ac:spMk id="4" creationId="{2CD18CE3-9E2A-4CBA-9309-ACDB0B320BC4}"/>
          </ac:spMkLst>
        </pc:spChg>
        <pc:spChg chg="add">
          <ac:chgData name="maaz khan" userId="f14721ab15567b32" providerId="Windows Live" clId="Web-{F5E32A95-333F-4AB3-B421-704B1FECD4A8}" dt="2020-11-29T12:27:00.591" v="299"/>
          <ac:spMkLst>
            <pc:docMk/>
            <pc:sldMk cId="3426753664" sldId="274"/>
            <ac:spMk id="10" creationId="{F4C0B10B-D2C4-4A54-AFAD-3D27DF88BB37}"/>
          </ac:spMkLst>
        </pc:spChg>
        <pc:grpChg chg="add">
          <ac:chgData name="maaz khan" userId="f14721ab15567b32" providerId="Windows Live" clId="Web-{F5E32A95-333F-4AB3-B421-704B1FECD4A8}" dt="2020-11-29T12:27:00.591" v="299"/>
          <ac:grpSpMkLst>
            <pc:docMk/>
            <pc:sldMk cId="3426753664" sldId="274"/>
            <ac:grpSpMk id="12" creationId="{B6BADB90-C74B-40D6-86DC-503F65FCE8DC}"/>
          </ac:grpSpMkLst>
        </pc:grpChg>
        <pc:picChg chg="add mod ord">
          <ac:chgData name="maaz khan" userId="f14721ab15567b32" providerId="Windows Live" clId="Web-{F5E32A95-333F-4AB3-B421-704B1FECD4A8}" dt="2020-11-29T12:27:00.591" v="299"/>
          <ac:picMkLst>
            <pc:docMk/>
            <pc:sldMk cId="3426753664" sldId="274"/>
            <ac:picMk id="5" creationId="{BA827C40-B192-4444-BE0A-4BC89838CB54}"/>
          </ac:picMkLst>
        </pc:picChg>
      </pc:sldChg>
      <pc:sldChg chg="del">
        <pc:chgData name="maaz khan" userId="f14721ab15567b32" providerId="Windows Live" clId="Web-{F5E32A95-333F-4AB3-B421-704B1FECD4A8}" dt="2020-11-29T11:44:17.959" v="102"/>
        <pc:sldMkLst>
          <pc:docMk/>
          <pc:sldMk cId="3820738362" sldId="274"/>
        </pc:sldMkLst>
      </pc:sldChg>
      <pc:sldChg chg="del">
        <pc:chgData name="maaz khan" userId="f14721ab15567b32" providerId="Windows Live" clId="Web-{F5E32A95-333F-4AB3-B421-704B1FECD4A8}" dt="2020-11-29T11:44:13.881" v="101"/>
        <pc:sldMkLst>
          <pc:docMk/>
          <pc:sldMk cId="593901487" sldId="275"/>
        </pc:sldMkLst>
      </pc:sldChg>
      <pc:sldChg chg="addSp delSp modSp new mod setBg">
        <pc:chgData name="maaz khan" userId="f14721ab15567b32" providerId="Windows Live" clId="Web-{F5E32A95-333F-4AB3-B421-704B1FECD4A8}" dt="2020-11-29T12:29:07.436" v="312"/>
        <pc:sldMkLst>
          <pc:docMk/>
          <pc:sldMk cId="3244275858" sldId="275"/>
        </pc:sldMkLst>
        <pc:spChg chg="mod">
          <ac:chgData name="maaz khan" userId="f14721ab15567b32" providerId="Windows Live" clId="Web-{F5E32A95-333F-4AB3-B421-704B1FECD4A8}" dt="2020-11-29T12:29:07.436" v="312"/>
          <ac:spMkLst>
            <pc:docMk/>
            <pc:sldMk cId="3244275858" sldId="275"/>
            <ac:spMk id="2" creationId="{D697C084-01AC-466D-BE18-A8DA2E52E326}"/>
          </ac:spMkLst>
        </pc:spChg>
        <pc:spChg chg="mod">
          <ac:chgData name="maaz khan" userId="f14721ab15567b32" providerId="Windows Live" clId="Web-{F5E32A95-333F-4AB3-B421-704B1FECD4A8}" dt="2020-11-29T12:29:07.436" v="312"/>
          <ac:spMkLst>
            <pc:docMk/>
            <pc:sldMk cId="3244275858" sldId="275"/>
            <ac:spMk id="3" creationId="{F51E7621-FFE4-4757-B076-0915705ED192}"/>
          </ac:spMkLst>
        </pc:spChg>
        <pc:spChg chg="del">
          <ac:chgData name="maaz khan" userId="f14721ab15567b32" providerId="Windows Live" clId="Web-{F5E32A95-333F-4AB3-B421-704B1FECD4A8}" dt="2020-11-29T12:29:00.186" v="311"/>
          <ac:spMkLst>
            <pc:docMk/>
            <pc:sldMk cId="3244275858" sldId="275"/>
            <ac:spMk id="4" creationId="{7B377974-030C-445B-8316-3F273EB18727}"/>
          </ac:spMkLst>
        </pc:spChg>
        <pc:spChg chg="add">
          <ac:chgData name="maaz khan" userId="f14721ab15567b32" providerId="Windows Live" clId="Web-{F5E32A95-333F-4AB3-B421-704B1FECD4A8}" dt="2020-11-29T12:29:07.436" v="312"/>
          <ac:spMkLst>
            <pc:docMk/>
            <pc:sldMk cId="3244275858" sldId="275"/>
            <ac:spMk id="10" creationId="{F4C0B10B-D2C4-4A54-AFAD-3D27DF88BB37}"/>
          </ac:spMkLst>
        </pc:spChg>
        <pc:grpChg chg="add">
          <ac:chgData name="maaz khan" userId="f14721ab15567b32" providerId="Windows Live" clId="Web-{F5E32A95-333F-4AB3-B421-704B1FECD4A8}" dt="2020-11-29T12:29:07.436" v="312"/>
          <ac:grpSpMkLst>
            <pc:docMk/>
            <pc:sldMk cId="3244275858" sldId="275"/>
            <ac:grpSpMk id="12" creationId="{B6BADB90-C74B-40D6-86DC-503F65FCE8DC}"/>
          </ac:grpSpMkLst>
        </pc:grpChg>
        <pc:picChg chg="add mod ord">
          <ac:chgData name="maaz khan" userId="f14721ab15567b32" providerId="Windows Live" clId="Web-{F5E32A95-333F-4AB3-B421-704B1FECD4A8}" dt="2020-11-29T12:29:07.436" v="312"/>
          <ac:picMkLst>
            <pc:docMk/>
            <pc:sldMk cId="3244275858" sldId="275"/>
            <ac:picMk id="5" creationId="{E9D14B55-D31A-4BBF-AA4A-99ECF1DF39E6}"/>
          </ac:picMkLst>
        </pc:picChg>
      </pc:sldChg>
      <pc:sldChg chg="del">
        <pc:chgData name="maaz khan" userId="f14721ab15567b32" providerId="Windows Live" clId="Web-{F5E32A95-333F-4AB3-B421-704B1FECD4A8}" dt="2020-11-29T11:44:09.756" v="100"/>
        <pc:sldMkLst>
          <pc:docMk/>
          <pc:sldMk cId="996604057" sldId="276"/>
        </pc:sldMkLst>
      </pc:sldChg>
      <pc:sldChg chg="addSp delSp modSp new mod setBg">
        <pc:chgData name="maaz khan" userId="f14721ab15567b32" providerId="Windows Live" clId="Web-{F5E32A95-333F-4AB3-B421-704B1FECD4A8}" dt="2020-11-29T12:32:01.814" v="325"/>
        <pc:sldMkLst>
          <pc:docMk/>
          <pc:sldMk cId="4053423060" sldId="276"/>
        </pc:sldMkLst>
        <pc:spChg chg="mod">
          <ac:chgData name="maaz khan" userId="f14721ab15567b32" providerId="Windows Live" clId="Web-{F5E32A95-333F-4AB3-B421-704B1FECD4A8}" dt="2020-11-29T12:32:01.814" v="325"/>
          <ac:spMkLst>
            <pc:docMk/>
            <pc:sldMk cId="4053423060" sldId="276"/>
            <ac:spMk id="2" creationId="{481C0A78-E9C5-4A7E-8C42-2354B71412A7}"/>
          </ac:spMkLst>
        </pc:spChg>
        <pc:spChg chg="mod">
          <ac:chgData name="maaz khan" userId="f14721ab15567b32" providerId="Windows Live" clId="Web-{F5E32A95-333F-4AB3-B421-704B1FECD4A8}" dt="2020-11-29T12:32:01.814" v="325"/>
          <ac:spMkLst>
            <pc:docMk/>
            <pc:sldMk cId="4053423060" sldId="276"/>
            <ac:spMk id="3" creationId="{2D9A857B-1FF4-4A64-8CE6-630032D92066}"/>
          </ac:spMkLst>
        </pc:spChg>
        <pc:spChg chg="del">
          <ac:chgData name="maaz khan" userId="f14721ab15567b32" providerId="Windows Live" clId="Web-{F5E32A95-333F-4AB3-B421-704B1FECD4A8}" dt="2020-11-29T12:31:01.094" v="324"/>
          <ac:spMkLst>
            <pc:docMk/>
            <pc:sldMk cId="4053423060" sldId="276"/>
            <ac:spMk id="4" creationId="{59076CF7-72E7-44B1-BF21-DBF24646C346}"/>
          </ac:spMkLst>
        </pc:spChg>
        <pc:spChg chg="add">
          <ac:chgData name="maaz khan" userId="f14721ab15567b32" providerId="Windows Live" clId="Web-{F5E32A95-333F-4AB3-B421-704B1FECD4A8}" dt="2020-11-29T12:32:01.814" v="325"/>
          <ac:spMkLst>
            <pc:docMk/>
            <pc:sldMk cId="4053423060" sldId="276"/>
            <ac:spMk id="10" creationId="{F4C0B10B-D2C4-4A54-AFAD-3D27DF88BB37}"/>
          </ac:spMkLst>
        </pc:spChg>
        <pc:grpChg chg="add">
          <ac:chgData name="maaz khan" userId="f14721ab15567b32" providerId="Windows Live" clId="Web-{F5E32A95-333F-4AB3-B421-704B1FECD4A8}" dt="2020-11-29T12:32:01.814" v="325"/>
          <ac:grpSpMkLst>
            <pc:docMk/>
            <pc:sldMk cId="4053423060" sldId="276"/>
            <ac:grpSpMk id="12" creationId="{B6BADB90-C74B-40D6-86DC-503F65FCE8DC}"/>
          </ac:grpSpMkLst>
        </pc:grpChg>
        <pc:picChg chg="add mod ord">
          <ac:chgData name="maaz khan" userId="f14721ab15567b32" providerId="Windows Live" clId="Web-{F5E32A95-333F-4AB3-B421-704B1FECD4A8}" dt="2020-11-29T12:32:01.814" v="325"/>
          <ac:picMkLst>
            <pc:docMk/>
            <pc:sldMk cId="4053423060" sldId="276"/>
            <ac:picMk id="5" creationId="{15C835B7-DE2F-47E3-861A-1D657D1D1569}"/>
          </ac:picMkLst>
        </pc:picChg>
      </pc:sldChg>
      <pc:sldChg chg="addSp delSp modSp new mod setBg">
        <pc:chgData name="maaz khan" userId="f14721ab15567b32" providerId="Windows Live" clId="Web-{F5E32A95-333F-4AB3-B421-704B1FECD4A8}" dt="2020-11-29T12:36:45.849" v="339" actId="20577"/>
        <pc:sldMkLst>
          <pc:docMk/>
          <pc:sldMk cId="767227338" sldId="277"/>
        </pc:sldMkLst>
        <pc:spChg chg="mod">
          <ac:chgData name="maaz khan" userId="f14721ab15567b32" providerId="Windows Live" clId="Web-{F5E32A95-333F-4AB3-B421-704B1FECD4A8}" dt="2020-11-29T12:36:45.849" v="339" actId="20577"/>
          <ac:spMkLst>
            <pc:docMk/>
            <pc:sldMk cId="767227338" sldId="277"/>
            <ac:spMk id="2" creationId="{536EF43A-79B7-430C-BD14-693D0F478882}"/>
          </ac:spMkLst>
        </pc:spChg>
        <pc:spChg chg="mod">
          <ac:chgData name="maaz khan" userId="f14721ab15567b32" providerId="Windows Live" clId="Web-{F5E32A95-333F-4AB3-B421-704B1FECD4A8}" dt="2020-11-29T12:34:50.426" v="338"/>
          <ac:spMkLst>
            <pc:docMk/>
            <pc:sldMk cId="767227338" sldId="277"/>
            <ac:spMk id="3" creationId="{8E1FA23E-7DF2-4839-A07E-60B5211383A1}"/>
          </ac:spMkLst>
        </pc:spChg>
        <pc:spChg chg="del">
          <ac:chgData name="maaz khan" userId="f14721ab15567b32" providerId="Windows Live" clId="Web-{F5E32A95-333F-4AB3-B421-704B1FECD4A8}" dt="2020-11-29T12:34:22.878" v="337"/>
          <ac:spMkLst>
            <pc:docMk/>
            <pc:sldMk cId="767227338" sldId="277"/>
            <ac:spMk id="4" creationId="{8EA037FA-D574-4EB8-B0EF-E63F8BEC9E50}"/>
          </ac:spMkLst>
        </pc:spChg>
        <pc:spChg chg="add">
          <ac:chgData name="maaz khan" userId="f14721ab15567b32" providerId="Windows Live" clId="Web-{F5E32A95-333F-4AB3-B421-704B1FECD4A8}" dt="2020-11-29T12:34:50.426" v="338"/>
          <ac:spMkLst>
            <pc:docMk/>
            <pc:sldMk cId="767227338" sldId="277"/>
            <ac:spMk id="10" creationId="{F4C0B10B-D2C4-4A54-AFAD-3D27DF88BB37}"/>
          </ac:spMkLst>
        </pc:spChg>
        <pc:grpChg chg="add">
          <ac:chgData name="maaz khan" userId="f14721ab15567b32" providerId="Windows Live" clId="Web-{F5E32A95-333F-4AB3-B421-704B1FECD4A8}" dt="2020-11-29T12:34:50.426" v="338"/>
          <ac:grpSpMkLst>
            <pc:docMk/>
            <pc:sldMk cId="767227338" sldId="277"/>
            <ac:grpSpMk id="12" creationId="{B6BADB90-C74B-40D6-86DC-503F65FCE8DC}"/>
          </ac:grpSpMkLst>
        </pc:grpChg>
        <pc:picChg chg="add mod ord">
          <ac:chgData name="maaz khan" userId="f14721ab15567b32" providerId="Windows Live" clId="Web-{F5E32A95-333F-4AB3-B421-704B1FECD4A8}" dt="2020-11-29T12:34:50.426" v="338"/>
          <ac:picMkLst>
            <pc:docMk/>
            <pc:sldMk cId="767227338" sldId="277"/>
            <ac:picMk id="5" creationId="{7C9CCB0B-150B-449A-BF4C-D51E01BE4A4C}"/>
          </ac:picMkLst>
        </pc:picChg>
      </pc:sldChg>
      <pc:sldChg chg="del">
        <pc:chgData name="maaz khan" userId="f14721ab15567b32" providerId="Windows Live" clId="Web-{F5E32A95-333F-4AB3-B421-704B1FECD4A8}" dt="2020-11-29T11:44:03.631" v="99"/>
        <pc:sldMkLst>
          <pc:docMk/>
          <pc:sldMk cId="2759516915" sldId="277"/>
        </pc:sldMkLst>
      </pc:sldChg>
      <pc:sldChg chg="addSp delSp modSp new mod setBg">
        <pc:chgData name="maaz khan" userId="f14721ab15567b32" providerId="Windows Live" clId="Web-{F5E32A95-333F-4AB3-B421-704B1FECD4A8}" dt="2020-11-29T12:37:41.756" v="347"/>
        <pc:sldMkLst>
          <pc:docMk/>
          <pc:sldMk cId="1655373670" sldId="278"/>
        </pc:sldMkLst>
        <pc:spChg chg="mod">
          <ac:chgData name="maaz khan" userId="f14721ab15567b32" providerId="Windows Live" clId="Web-{F5E32A95-333F-4AB3-B421-704B1FECD4A8}" dt="2020-11-29T12:37:33.147" v="346"/>
          <ac:spMkLst>
            <pc:docMk/>
            <pc:sldMk cId="1655373670" sldId="278"/>
            <ac:spMk id="2" creationId="{B8610507-99F6-4A47-887C-6E1B43F50F80}"/>
          </ac:spMkLst>
        </pc:spChg>
        <pc:spChg chg="del mod">
          <ac:chgData name="maaz khan" userId="f14721ab15567b32" providerId="Windows Live" clId="Web-{F5E32A95-333F-4AB3-B421-704B1FECD4A8}" dt="2020-11-29T12:37:41.756" v="347"/>
          <ac:spMkLst>
            <pc:docMk/>
            <pc:sldMk cId="1655373670" sldId="278"/>
            <ac:spMk id="3" creationId="{82F80AD8-56BE-44E8-BAFF-044C01078816}"/>
          </ac:spMkLst>
        </pc:spChg>
        <pc:spChg chg="add">
          <ac:chgData name="maaz khan" userId="f14721ab15567b32" providerId="Windows Live" clId="Web-{F5E32A95-333F-4AB3-B421-704B1FECD4A8}" dt="2020-11-29T12:37:33.147" v="346"/>
          <ac:spMkLst>
            <pc:docMk/>
            <pc:sldMk cId="1655373670" sldId="278"/>
            <ac:spMk id="8" creationId="{23962611-DFD5-4092-AAFD-559E3DFCE2C9}"/>
          </ac:spMkLst>
        </pc:spChg>
        <pc:picChg chg="add">
          <ac:chgData name="maaz khan" userId="f14721ab15567b32" providerId="Windows Live" clId="Web-{F5E32A95-333F-4AB3-B421-704B1FECD4A8}" dt="2020-11-29T12:37:33.147" v="346"/>
          <ac:picMkLst>
            <pc:docMk/>
            <pc:sldMk cId="1655373670" sldId="278"/>
            <ac:picMk id="10" creationId="{2270F1FA-0425-408F-9861-80BF5AFB276D}"/>
          </ac:picMkLst>
        </pc:picChg>
      </pc:sldChg>
    </pc:docChg>
  </pc:docChgLst>
  <pc:docChgLst>
    <pc:chgData name="maaz khan" userId="f14721ab15567b32" providerId="Windows Live" clId="Web-{CBE261E2-6DD2-4A2D-98CD-72D543FBD35B}"/>
    <pc:docChg chg="delSld">
      <pc:chgData name="maaz khan" userId="f14721ab15567b32" providerId="Windows Live" clId="Web-{CBE261E2-6DD2-4A2D-98CD-72D543FBD35B}" dt="2020-11-29T13:07:29.299" v="0"/>
      <pc:docMkLst>
        <pc:docMk/>
      </pc:docMkLst>
      <pc:sldChg chg="del">
        <pc:chgData name="maaz khan" userId="f14721ab15567b32" providerId="Windows Live" clId="Web-{CBE261E2-6DD2-4A2D-98CD-72D543FBD35B}" dt="2020-11-29T13:07:29.299" v="0"/>
        <pc:sldMkLst>
          <pc:docMk/>
          <pc:sldMk cId="655832951" sldId="258"/>
        </pc:sldMkLst>
      </pc:sldChg>
    </pc:docChg>
  </pc:docChgLst>
  <pc:docChgLst>
    <pc:chgData name="maaz khan" userId="f14721ab15567b32" providerId="Windows Live" clId="Web-{3C97462B-657C-4605-A75E-81D7BBD1E101}"/>
    <pc:docChg chg="addSld delSld modSld">
      <pc:chgData name="maaz khan" userId="f14721ab15567b32" providerId="Windows Live" clId="Web-{3C97462B-657C-4605-A75E-81D7BBD1E101}" dt="2020-11-29T11:30:28.706" v="574"/>
      <pc:docMkLst>
        <pc:docMk/>
      </pc:docMkLst>
      <pc:sldChg chg="modSp">
        <pc:chgData name="maaz khan" userId="f14721ab15567b32" providerId="Windows Live" clId="Web-{3C97462B-657C-4605-A75E-81D7BBD1E101}" dt="2020-11-29T10:43:56.758" v="2" actId="20577"/>
        <pc:sldMkLst>
          <pc:docMk/>
          <pc:sldMk cId="109857222" sldId="256"/>
        </pc:sldMkLst>
        <pc:spChg chg="mod">
          <ac:chgData name="maaz khan" userId="f14721ab15567b32" providerId="Windows Live" clId="Web-{3C97462B-657C-4605-A75E-81D7BBD1E101}" dt="2020-11-29T10:43:56.758" v="2" actId="20577"/>
          <ac:spMkLst>
            <pc:docMk/>
            <pc:sldMk cId="109857222" sldId="256"/>
            <ac:spMk id="3" creationId="{00000000-0000-0000-0000-000000000000}"/>
          </ac:spMkLst>
        </pc:spChg>
      </pc:sldChg>
      <pc:sldChg chg="modSp new">
        <pc:chgData name="maaz khan" userId="f14721ab15567b32" providerId="Windows Live" clId="Web-{3C97462B-657C-4605-A75E-81D7BBD1E101}" dt="2020-11-29T10:45:38.931" v="7" actId="20577"/>
        <pc:sldMkLst>
          <pc:docMk/>
          <pc:sldMk cId="4158924108" sldId="257"/>
        </pc:sldMkLst>
        <pc:spChg chg="mod">
          <ac:chgData name="maaz khan" userId="f14721ab15567b32" providerId="Windows Live" clId="Web-{3C97462B-657C-4605-A75E-81D7BBD1E101}" dt="2020-11-29T10:45:38.931" v="7" actId="20577"/>
          <ac:spMkLst>
            <pc:docMk/>
            <pc:sldMk cId="4158924108" sldId="257"/>
            <ac:spMk id="3" creationId="{4C98A585-FE51-4C64-8D37-B9674459B847}"/>
          </ac:spMkLst>
        </pc:spChg>
      </pc:sldChg>
      <pc:sldChg chg="addSp delSp modSp new mod setBg">
        <pc:chgData name="maaz khan" userId="f14721ab15567b32" providerId="Windows Live" clId="Web-{3C97462B-657C-4605-A75E-81D7BBD1E101}" dt="2020-11-29T10:56:04.183" v="151"/>
        <pc:sldMkLst>
          <pc:docMk/>
          <pc:sldMk cId="655832951" sldId="258"/>
        </pc:sldMkLst>
        <pc:spChg chg="mod">
          <ac:chgData name="maaz khan" userId="f14721ab15567b32" providerId="Windows Live" clId="Web-{3C97462B-657C-4605-A75E-81D7BBD1E101}" dt="2020-11-29T10:56:04.183" v="151"/>
          <ac:spMkLst>
            <pc:docMk/>
            <pc:sldMk cId="655832951" sldId="258"/>
            <ac:spMk id="2" creationId="{B293E444-CE22-40D8-9F0B-7CAF7C9E9464}"/>
          </ac:spMkLst>
        </pc:spChg>
        <pc:spChg chg="mod">
          <ac:chgData name="maaz khan" userId="f14721ab15567b32" providerId="Windows Live" clId="Web-{3C97462B-657C-4605-A75E-81D7BBD1E101}" dt="2020-11-29T10:56:04.183" v="151"/>
          <ac:spMkLst>
            <pc:docMk/>
            <pc:sldMk cId="655832951" sldId="258"/>
            <ac:spMk id="3" creationId="{09B1BF44-7A47-4940-A703-A4060CB216A4}"/>
          </ac:spMkLst>
        </pc:spChg>
        <pc:spChg chg="del mod">
          <ac:chgData name="maaz khan" userId="f14721ab15567b32" providerId="Windows Live" clId="Web-{3C97462B-657C-4605-A75E-81D7BBD1E101}" dt="2020-11-29T10:55:43.792" v="150"/>
          <ac:spMkLst>
            <pc:docMk/>
            <pc:sldMk cId="655832951" sldId="258"/>
            <ac:spMk id="4" creationId="{D744F698-C669-42DF-B1BB-555A47669DC9}"/>
          </ac:spMkLst>
        </pc:spChg>
        <pc:spChg chg="add">
          <ac:chgData name="maaz khan" userId="f14721ab15567b32" providerId="Windows Live" clId="Web-{3C97462B-657C-4605-A75E-81D7BBD1E101}" dt="2020-11-29T10:56:04.183" v="151"/>
          <ac:spMkLst>
            <pc:docMk/>
            <pc:sldMk cId="655832951" sldId="258"/>
            <ac:spMk id="10" creationId="{F4C0B10B-D2C4-4A54-AFAD-3D27DF88BB37}"/>
          </ac:spMkLst>
        </pc:spChg>
        <pc:grpChg chg="add">
          <ac:chgData name="maaz khan" userId="f14721ab15567b32" providerId="Windows Live" clId="Web-{3C97462B-657C-4605-A75E-81D7BBD1E101}" dt="2020-11-29T10:56:04.183" v="151"/>
          <ac:grpSpMkLst>
            <pc:docMk/>
            <pc:sldMk cId="655832951" sldId="258"/>
            <ac:grpSpMk id="12" creationId="{B6BADB90-C74B-40D6-86DC-503F65FCE8DC}"/>
          </ac:grpSpMkLst>
        </pc:grpChg>
        <pc:picChg chg="add mod ord">
          <ac:chgData name="maaz khan" userId="f14721ab15567b32" providerId="Windows Live" clId="Web-{3C97462B-657C-4605-A75E-81D7BBD1E101}" dt="2020-11-29T10:56:04.183" v="151"/>
          <ac:picMkLst>
            <pc:docMk/>
            <pc:sldMk cId="655832951" sldId="258"/>
            <ac:picMk id="5" creationId="{84F39256-817B-4636-90AB-1E70761F9599}"/>
          </ac:picMkLst>
        </pc:picChg>
      </pc:sldChg>
      <pc:sldChg chg="addSp delSp modSp new del">
        <pc:chgData name="maaz khan" userId="f14721ab15567b32" providerId="Windows Live" clId="Web-{3C97462B-657C-4605-A75E-81D7BBD1E101}" dt="2020-11-29T10:49:31.994" v="42"/>
        <pc:sldMkLst>
          <pc:docMk/>
          <pc:sldMk cId="3565012580" sldId="258"/>
        </pc:sldMkLst>
        <pc:spChg chg="del mod">
          <ac:chgData name="maaz khan" userId="f14721ab15567b32" providerId="Windows Live" clId="Web-{3C97462B-657C-4605-A75E-81D7BBD1E101}" dt="2020-11-29T10:47:15.197" v="18"/>
          <ac:spMkLst>
            <pc:docMk/>
            <pc:sldMk cId="3565012580" sldId="258"/>
            <ac:spMk id="2" creationId="{509BC94E-A498-468E-A486-F35237DAD86A}"/>
          </ac:spMkLst>
        </pc:spChg>
        <pc:spChg chg="del">
          <ac:chgData name="maaz khan" userId="f14721ab15567b32" providerId="Windows Live" clId="Web-{3C97462B-657C-4605-A75E-81D7BBD1E101}" dt="2020-11-29T10:46:29.493" v="10"/>
          <ac:spMkLst>
            <pc:docMk/>
            <pc:sldMk cId="3565012580" sldId="258"/>
            <ac:spMk id="3" creationId="{D7B2EC8A-053E-45EA-87A9-D7FEDA3C2331}"/>
          </ac:spMkLst>
        </pc:spChg>
        <pc:spChg chg="add mod">
          <ac:chgData name="maaz khan" userId="f14721ab15567b32" providerId="Windows Live" clId="Web-{3C97462B-657C-4605-A75E-81D7BBD1E101}" dt="2020-11-29T10:49:15.181" v="38" actId="20577"/>
          <ac:spMkLst>
            <pc:docMk/>
            <pc:sldMk cId="3565012580" sldId="258"/>
            <ac:spMk id="6" creationId="{C7D6AEA6-7C07-4D4B-B3F4-E6DD7E29C1AD}"/>
          </ac:spMkLst>
        </pc:spChg>
        <pc:spChg chg="add mod">
          <ac:chgData name="maaz khan" userId="f14721ab15567b32" providerId="Windows Live" clId="Web-{3C97462B-657C-4605-A75E-81D7BBD1E101}" dt="2020-11-29T10:48:29.494" v="31" actId="20577"/>
          <ac:spMkLst>
            <pc:docMk/>
            <pc:sldMk cId="3565012580" sldId="258"/>
            <ac:spMk id="7" creationId="{E3A1BFDA-B8DF-4519-99AB-6513D6DFE0F7}"/>
          </ac:spMkLst>
        </pc:spChg>
        <pc:spChg chg="add mod">
          <ac:chgData name="maaz khan" userId="f14721ab15567b32" providerId="Windows Live" clId="Web-{3C97462B-657C-4605-A75E-81D7BBD1E101}" dt="2020-11-29T10:48:43.416" v="33" actId="20577"/>
          <ac:spMkLst>
            <pc:docMk/>
            <pc:sldMk cId="3565012580" sldId="258"/>
            <ac:spMk id="8" creationId="{E3A1BFDA-B8DF-4519-99AB-6513D6DFE0F7}"/>
          </ac:spMkLst>
        </pc:spChg>
        <pc:picChg chg="add mod ord">
          <ac:chgData name="maaz khan" userId="f14721ab15567b32" providerId="Windows Live" clId="Web-{3C97462B-657C-4605-A75E-81D7BBD1E101}" dt="2020-11-29T10:46:47.118" v="13" actId="688"/>
          <ac:picMkLst>
            <pc:docMk/>
            <pc:sldMk cId="3565012580" sldId="258"/>
            <ac:picMk id="4" creationId="{CC24B35D-F8A8-4A92-8695-EF19515DABD2}"/>
          </ac:picMkLst>
        </pc:picChg>
      </pc:sldChg>
      <pc:sldChg chg="addSp delSp modSp new mod setBg">
        <pc:chgData name="maaz khan" userId="f14721ab15567b32" providerId="Windows Live" clId="Web-{3C97462B-657C-4605-A75E-81D7BBD1E101}" dt="2020-11-29T10:57:29.121" v="161"/>
        <pc:sldMkLst>
          <pc:docMk/>
          <pc:sldMk cId="71008572" sldId="259"/>
        </pc:sldMkLst>
        <pc:spChg chg="mod">
          <ac:chgData name="maaz khan" userId="f14721ab15567b32" providerId="Windows Live" clId="Web-{3C97462B-657C-4605-A75E-81D7BBD1E101}" dt="2020-11-29T10:57:29.121" v="161"/>
          <ac:spMkLst>
            <pc:docMk/>
            <pc:sldMk cId="71008572" sldId="259"/>
            <ac:spMk id="2" creationId="{8B3081A5-0B40-435E-A4AE-A6E431B02B52}"/>
          </ac:spMkLst>
        </pc:spChg>
        <pc:spChg chg="mod">
          <ac:chgData name="maaz khan" userId="f14721ab15567b32" providerId="Windows Live" clId="Web-{3C97462B-657C-4605-A75E-81D7BBD1E101}" dt="2020-11-29T10:57:29.121" v="161"/>
          <ac:spMkLst>
            <pc:docMk/>
            <pc:sldMk cId="71008572" sldId="259"/>
            <ac:spMk id="3" creationId="{A57AAF16-C079-48E0-909E-E89C8F4F11D7}"/>
          </ac:spMkLst>
        </pc:spChg>
        <pc:spChg chg="del">
          <ac:chgData name="maaz khan" userId="f14721ab15567b32" providerId="Windows Live" clId="Web-{3C97462B-657C-4605-A75E-81D7BBD1E101}" dt="2020-11-29T10:57:21.136" v="160"/>
          <ac:spMkLst>
            <pc:docMk/>
            <pc:sldMk cId="71008572" sldId="259"/>
            <ac:spMk id="4" creationId="{701C62C4-5A24-4F40-BAE2-B6E258DF9EDB}"/>
          </ac:spMkLst>
        </pc:spChg>
        <pc:spChg chg="add">
          <ac:chgData name="maaz khan" userId="f14721ab15567b32" providerId="Windows Live" clId="Web-{3C97462B-657C-4605-A75E-81D7BBD1E101}" dt="2020-11-29T10:57:29.121" v="161"/>
          <ac:spMkLst>
            <pc:docMk/>
            <pc:sldMk cId="71008572" sldId="259"/>
            <ac:spMk id="10" creationId="{F4C0B10B-D2C4-4A54-AFAD-3D27DF88BB37}"/>
          </ac:spMkLst>
        </pc:spChg>
        <pc:grpChg chg="add">
          <ac:chgData name="maaz khan" userId="f14721ab15567b32" providerId="Windows Live" clId="Web-{3C97462B-657C-4605-A75E-81D7BBD1E101}" dt="2020-11-29T10:57:29.121" v="161"/>
          <ac:grpSpMkLst>
            <pc:docMk/>
            <pc:sldMk cId="71008572" sldId="259"/>
            <ac:grpSpMk id="12" creationId="{B6BADB90-C74B-40D6-86DC-503F65FCE8DC}"/>
          </ac:grpSpMkLst>
        </pc:grpChg>
        <pc:picChg chg="add mod ord">
          <ac:chgData name="maaz khan" userId="f14721ab15567b32" providerId="Windows Live" clId="Web-{3C97462B-657C-4605-A75E-81D7BBD1E101}" dt="2020-11-29T10:57:29.121" v="161"/>
          <ac:picMkLst>
            <pc:docMk/>
            <pc:sldMk cId="71008572" sldId="259"/>
            <ac:picMk id="5" creationId="{1F0ABF7F-EC91-4D3C-91FA-0D9C1A873749}"/>
          </ac:picMkLst>
        </pc:picChg>
      </pc:sldChg>
      <pc:sldChg chg="delSp modSp new del">
        <pc:chgData name="maaz khan" userId="f14721ab15567b32" providerId="Windows Live" clId="Web-{3C97462B-657C-4605-A75E-81D7BBD1E101}" dt="2020-11-29T10:53:57.823" v="100"/>
        <pc:sldMkLst>
          <pc:docMk/>
          <pc:sldMk cId="1443981639" sldId="259"/>
        </pc:sldMkLst>
        <pc:spChg chg="del">
          <ac:chgData name="maaz khan" userId="f14721ab15567b32" providerId="Windows Live" clId="Web-{3C97462B-657C-4605-A75E-81D7BBD1E101}" dt="2020-11-29T10:51:31.510" v="43"/>
          <ac:spMkLst>
            <pc:docMk/>
            <pc:sldMk cId="1443981639" sldId="259"/>
            <ac:spMk id="2" creationId="{0A0A2184-427F-4A42-826D-D0F852DAF985}"/>
          </ac:spMkLst>
        </pc:spChg>
        <pc:spChg chg="mod">
          <ac:chgData name="maaz khan" userId="f14721ab15567b32" providerId="Windows Live" clId="Web-{3C97462B-657C-4605-A75E-81D7BBD1E101}" dt="2020-11-29T10:53:28.120" v="98" actId="20577"/>
          <ac:spMkLst>
            <pc:docMk/>
            <pc:sldMk cId="1443981639" sldId="259"/>
            <ac:spMk id="3" creationId="{A65D111E-089D-481E-B6FC-E43785D03B38}"/>
          </ac:spMkLst>
        </pc:spChg>
      </pc:sldChg>
      <pc:sldChg chg="addSp delSp modSp new mod setBg">
        <pc:chgData name="maaz khan" userId="f14721ab15567b32" providerId="Windows Live" clId="Web-{3C97462B-657C-4605-A75E-81D7BBD1E101}" dt="2020-11-29T10:59:12.074" v="176" actId="20577"/>
        <pc:sldMkLst>
          <pc:docMk/>
          <pc:sldMk cId="3883778851" sldId="260"/>
        </pc:sldMkLst>
        <pc:spChg chg="mod">
          <ac:chgData name="maaz khan" userId="f14721ab15567b32" providerId="Windows Live" clId="Web-{3C97462B-657C-4605-A75E-81D7BBD1E101}" dt="2020-11-29T10:58:56.074" v="171"/>
          <ac:spMkLst>
            <pc:docMk/>
            <pc:sldMk cId="3883778851" sldId="260"/>
            <ac:spMk id="2" creationId="{52F454D7-6587-40C4-95C0-4131AE827FC2}"/>
          </ac:spMkLst>
        </pc:spChg>
        <pc:spChg chg="mod">
          <ac:chgData name="maaz khan" userId="f14721ab15567b32" providerId="Windows Live" clId="Web-{3C97462B-657C-4605-A75E-81D7BBD1E101}" dt="2020-11-29T10:59:12.074" v="176" actId="20577"/>
          <ac:spMkLst>
            <pc:docMk/>
            <pc:sldMk cId="3883778851" sldId="260"/>
            <ac:spMk id="3" creationId="{398C9421-3A90-4790-8310-C092E0B99945}"/>
          </ac:spMkLst>
        </pc:spChg>
        <pc:spChg chg="del">
          <ac:chgData name="maaz khan" userId="f14721ab15567b32" providerId="Windows Live" clId="Web-{3C97462B-657C-4605-A75E-81D7BBD1E101}" dt="2020-11-29T10:58:51.168" v="170"/>
          <ac:spMkLst>
            <pc:docMk/>
            <pc:sldMk cId="3883778851" sldId="260"/>
            <ac:spMk id="4" creationId="{13A355D9-36EB-4359-B75D-26376D17578E}"/>
          </ac:spMkLst>
        </pc:spChg>
        <pc:spChg chg="add">
          <ac:chgData name="maaz khan" userId="f14721ab15567b32" providerId="Windows Live" clId="Web-{3C97462B-657C-4605-A75E-81D7BBD1E101}" dt="2020-11-29T10:58:56.074" v="171"/>
          <ac:spMkLst>
            <pc:docMk/>
            <pc:sldMk cId="3883778851" sldId="260"/>
            <ac:spMk id="10" creationId="{F4C0B10B-D2C4-4A54-AFAD-3D27DF88BB37}"/>
          </ac:spMkLst>
        </pc:spChg>
        <pc:grpChg chg="add">
          <ac:chgData name="maaz khan" userId="f14721ab15567b32" providerId="Windows Live" clId="Web-{3C97462B-657C-4605-A75E-81D7BBD1E101}" dt="2020-11-29T10:58:56.074" v="171"/>
          <ac:grpSpMkLst>
            <pc:docMk/>
            <pc:sldMk cId="3883778851" sldId="260"/>
            <ac:grpSpMk id="12" creationId="{B6BADB90-C74B-40D6-86DC-503F65FCE8DC}"/>
          </ac:grpSpMkLst>
        </pc:grpChg>
        <pc:picChg chg="add mod ord">
          <ac:chgData name="maaz khan" userId="f14721ab15567b32" providerId="Windows Live" clId="Web-{3C97462B-657C-4605-A75E-81D7BBD1E101}" dt="2020-11-29T10:58:56.074" v="171"/>
          <ac:picMkLst>
            <pc:docMk/>
            <pc:sldMk cId="3883778851" sldId="260"/>
            <ac:picMk id="5" creationId="{E1E21C9D-811F-4319-B880-01D8E118E528}"/>
          </ac:picMkLst>
        </pc:picChg>
      </pc:sldChg>
      <pc:sldChg chg="addSp delSp modSp new mod setBg">
        <pc:chgData name="maaz khan" userId="f14721ab15567b32" providerId="Windows Live" clId="Web-{3C97462B-657C-4605-A75E-81D7BBD1E101}" dt="2020-11-29T11:01:01.809" v="200"/>
        <pc:sldMkLst>
          <pc:docMk/>
          <pc:sldMk cId="1089937978" sldId="261"/>
        </pc:sldMkLst>
        <pc:spChg chg="mod">
          <ac:chgData name="maaz khan" userId="f14721ab15567b32" providerId="Windows Live" clId="Web-{3C97462B-657C-4605-A75E-81D7BBD1E101}" dt="2020-11-29T11:01:01.809" v="200"/>
          <ac:spMkLst>
            <pc:docMk/>
            <pc:sldMk cId="1089937978" sldId="261"/>
            <ac:spMk id="2" creationId="{576D54A2-59E0-41D0-86A9-249FBBAB3C9E}"/>
          </ac:spMkLst>
        </pc:spChg>
        <pc:spChg chg="mod">
          <ac:chgData name="maaz khan" userId="f14721ab15567b32" providerId="Windows Live" clId="Web-{3C97462B-657C-4605-A75E-81D7BBD1E101}" dt="2020-11-29T11:01:01.809" v="200"/>
          <ac:spMkLst>
            <pc:docMk/>
            <pc:sldMk cId="1089937978" sldId="261"/>
            <ac:spMk id="3" creationId="{8A27C15D-7174-4FFF-A1A9-EAA8E4FCE0F7}"/>
          </ac:spMkLst>
        </pc:spChg>
        <pc:spChg chg="del">
          <ac:chgData name="maaz khan" userId="f14721ab15567b32" providerId="Windows Live" clId="Web-{3C97462B-657C-4605-A75E-81D7BBD1E101}" dt="2020-11-29T11:00:56.981" v="199"/>
          <ac:spMkLst>
            <pc:docMk/>
            <pc:sldMk cId="1089937978" sldId="261"/>
            <ac:spMk id="4" creationId="{AA7F0BB1-71BB-42CF-9475-7A7575A70209}"/>
          </ac:spMkLst>
        </pc:spChg>
        <pc:spChg chg="add">
          <ac:chgData name="maaz khan" userId="f14721ab15567b32" providerId="Windows Live" clId="Web-{3C97462B-657C-4605-A75E-81D7BBD1E101}" dt="2020-11-29T11:01:01.809" v="200"/>
          <ac:spMkLst>
            <pc:docMk/>
            <pc:sldMk cId="1089937978" sldId="261"/>
            <ac:spMk id="10" creationId="{F4C0B10B-D2C4-4A54-AFAD-3D27DF88BB37}"/>
          </ac:spMkLst>
        </pc:spChg>
        <pc:grpChg chg="add">
          <ac:chgData name="maaz khan" userId="f14721ab15567b32" providerId="Windows Live" clId="Web-{3C97462B-657C-4605-A75E-81D7BBD1E101}" dt="2020-11-29T11:01:01.809" v="200"/>
          <ac:grpSpMkLst>
            <pc:docMk/>
            <pc:sldMk cId="1089937978" sldId="261"/>
            <ac:grpSpMk id="12" creationId="{B6BADB90-C74B-40D6-86DC-503F65FCE8DC}"/>
          </ac:grpSpMkLst>
        </pc:grpChg>
        <pc:picChg chg="add mod ord">
          <ac:chgData name="maaz khan" userId="f14721ab15567b32" providerId="Windows Live" clId="Web-{3C97462B-657C-4605-A75E-81D7BBD1E101}" dt="2020-11-29T11:01:01.809" v="200"/>
          <ac:picMkLst>
            <pc:docMk/>
            <pc:sldMk cId="1089937978" sldId="261"/>
            <ac:picMk id="5" creationId="{BB71390E-423B-40D6-9482-E10AE95CD3B1}"/>
          </ac:picMkLst>
        </pc:picChg>
      </pc:sldChg>
      <pc:sldChg chg="new del">
        <pc:chgData name="maaz khan" userId="f14721ab15567b32" providerId="Windows Live" clId="Web-{3C97462B-657C-4605-A75E-81D7BBD1E101}" dt="2020-11-29T11:02:02.653" v="202"/>
        <pc:sldMkLst>
          <pc:docMk/>
          <pc:sldMk cId="3488561530" sldId="262"/>
        </pc:sldMkLst>
      </pc:sldChg>
      <pc:sldChg chg="addSp modSp new mod setBg">
        <pc:chgData name="maaz khan" userId="f14721ab15567b32" providerId="Windows Live" clId="Web-{3C97462B-657C-4605-A75E-81D7BBD1E101}" dt="2020-11-29T11:06:43.138" v="280" actId="14100"/>
        <pc:sldMkLst>
          <pc:docMk/>
          <pc:sldMk cId="4250156936" sldId="262"/>
        </pc:sldMkLst>
        <pc:spChg chg="mod">
          <ac:chgData name="maaz khan" userId="f14721ab15567b32" providerId="Windows Live" clId="Web-{3C97462B-657C-4605-A75E-81D7BBD1E101}" dt="2020-11-29T11:03:42.294" v="228"/>
          <ac:spMkLst>
            <pc:docMk/>
            <pc:sldMk cId="4250156936" sldId="262"/>
            <ac:spMk id="2" creationId="{B050606D-AB7D-4B72-BE9A-EE48859E8A33}"/>
          </ac:spMkLst>
        </pc:spChg>
        <pc:spChg chg="mod">
          <ac:chgData name="maaz khan" userId="f14721ab15567b32" providerId="Windows Live" clId="Web-{3C97462B-657C-4605-A75E-81D7BBD1E101}" dt="2020-11-29T11:06:43.138" v="280" actId="14100"/>
          <ac:spMkLst>
            <pc:docMk/>
            <pc:sldMk cId="4250156936" sldId="262"/>
            <ac:spMk id="3" creationId="{B77EC8AB-9A18-43DD-8CC7-CB6B4859B193}"/>
          </ac:spMkLst>
        </pc:spChg>
        <pc:spChg chg="add">
          <ac:chgData name="maaz khan" userId="f14721ab15567b32" providerId="Windows Live" clId="Web-{3C97462B-657C-4605-A75E-81D7BBD1E101}" dt="2020-11-29T11:03:42.294" v="228"/>
          <ac:spMkLst>
            <pc:docMk/>
            <pc:sldMk cId="4250156936" sldId="262"/>
            <ac:spMk id="8" creationId="{827B839B-9ADE-406B-8590-F1CAEDED45A1}"/>
          </ac:spMkLst>
        </pc:spChg>
        <pc:spChg chg="add">
          <ac:chgData name="maaz khan" userId="f14721ab15567b32" providerId="Windows Live" clId="Web-{3C97462B-657C-4605-A75E-81D7BBD1E101}" dt="2020-11-29T11:03:42.294" v="228"/>
          <ac:spMkLst>
            <pc:docMk/>
            <pc:sldMk cId="4250156936" sldId="262"/>
            <ac:spMk id="10" creationId="{CFE45BF0-46DB-408C-B5F7-7B11716805D4}"/>
          </ac:spMkLst>
        </pc:spChg>
        <pc:spChg chg="add">
          <ac:chgData name="maaz khan" userId="f14721ab15567b32" providerId="Windows Live" clId="Web-{3C97462B-657C-4605-A75E-81D7BBD1E101}" dt="2020-11-29T11:03:42.294" v="228"/>
          <ac:spMkLst>
            <pc:docMk/>
            <pc:sldMk cId="4250156936" sldId="262"/>
            <ac:spMk id="12" creationId="{2AEBC8F2-97B1-41B4-93F1-2D289E197FBA}"/>
          </ac:spMkLst>
        </pc:spChg>
        <pc:spChg chg="add">
          <ac:chgData name="maaz khan" userId="f14721ab15567b32" providerId="Windows Live" clId="Web-{3C97462B-657C-4605-A75E-81D7BBD1E101}" dt="2020-11-29T11:03:42.294" v="228"/>
          <ac:spMkLst>
            <pc:docMk/>
            <pc:sldMk cId="4250156936" sldId="262"/>
            <ac:spMk id="14" creationId="{472E3A19-F5D5-48FC-BB9C-48C2F68F598B}"/>
          </ac:spMkLst>
        </pc:spChg>
        <pc:spChg chg="add">
          <ac:chgData name="maaz khan" userId="f14721ab15567b32" providerId="Windows Live" clId="Web-{3C97462B-657C-4605-A75E-81D7BBD1E101}" dt="2020-11-29T11:03:42.294" v="228"/>
          <ac:spMkLst>
            <pc:docMk/>
            <pc:sldMk cId="4250156936" sldId="262"/>
            <ac:spMk id="16" creationId="{7A62E32F-BB65-43A8-8EB5-92346890E549}"/>
          </ac:spMkLst>
        </pc:spChg>
        <pc:spChg chg="add">
          <ac:chgData name="maaz khan" userId="f14721ab15567b32" providerId="Windows Live" clId="Web-{3C97462B-657C-4605-A75E-81D7BBD1E101}" dt="2020-11-29T11:03:42.294" v="228"/>
          <ac:spMkLst>
            <pc:docMk/>
            <pc:sldMk cId="4250156936" sldId="262"/>
            <ac:spMk id="18" creationId="{14E91B64-9FCC-451E-AFB4-A827D6329367}"/>
          </ac:spMkLst>
        </pc:spChg>
      </pc:sldChg>
      <pc:sldChg chg="addSp modSp new mod setBg">
        <pc:chgData name="maaz khan" userId="f14721ab15567b32" providerId="Windows Live" clId="Web-{3C97462B-657C-4605-A75E-81D7BBD1E101}" dt="2020-11-29T11:07:02.404" v="281"/>
        <pc:sldMkLst>
          <pc:docMk/>
          <pc:sldMk cId="1702573822" sldId="263"/>
        </pc:sldMkLst>
        <pc:spChg chg="mod">
          <ac:chgData name="maaz khan" userId="f14721ab15567b32" providerId="Windows Live" clId="Web-{3C97462B-657C-4605-A75E-81D7BBD1E101}" dt="2020-11-29T11:07:02.404" v="281"/>
          <ac:spMkLst>
            <pc:docMk/>
            <pc:sldMk cId="1702573822" sldId="263"/>
            <ac:spMk id="2" creationId="{D5DF5103-2EC2-468C-AE71-2457072F3A56}"/>
          </ac:spMkLst>
        </pc:spChg>
        <pc:spChg chg="mod">
          <ac:chgData name="maaz khan" userId="f14721ab15567b32" providerId="Windows Live" clId="Web-{3C97462B-657C-4605-A75E-81D7BBD1E101}" dt="2020-11-29T11:07:02.404" v="281"/>
          <ac:spMkLst>
            <pc:docMk/>
            <pc:sldMk cId="1702573822" sldId="263"/>
            <ac:spMk id="3" creationId="{AFA5DE7D-10A1-49E1-BCA5-7EEF835ACF61}"/>
          </ac:spMkLst>
        </pc:spChg>
        <pc:spChg chg="add">
          <ac:chgData name="maaz khan" userId="f14721ab15567b32" providerId="Windows Live" clId="Web-{3C97462B-657C-4605-A75E-81D7BBD1E101}" dt="2020-11-29T11:07:02.404" v="281"/>
          <ac:spMkLst>
            <pc:docMk/>
            <pc:sldMk cId="1702573822" sldId="263"/>
            <ac:spMk id="8" creationId="{827B839B-9ADE-406B-8590-F1CAEDED45A1}"/>
          </ac:spMkLst>
        </pc:spChg>
        <pc:spChg chg="add">
          <ac:chgData name="maaz khan" userId="f14721ab15567b32" providerId="Windows Live" clId="Web-{3C97462B-657C-4605-A75E-81D7BBD1E101}" dt="2020-11-29T11:07:02.404" v="281"/>
          <ac:spMkLst>
            <pc:docMk/>
            <pc:sldMk cId="1702573822" sldId="263"/>
            <ac:spMk id="10" creationId="{CFE45BF0-46DB-408C-B5F7-7B11716805D4}"/>
          </ac:spMkLst>
        </pc:spChg>
        <pc:spChg chg="add">
          <ac:chgData name="maaz khan" userId="f14721ab15567b32" providerId="Windows Live" clId="Web-{3C97462B-657C-4605-A75E-81D7BBD1E101}" dt="2020-11-29T11:07:02.404" v="281"/>
          <ac:spMkLst>
            <pc:docMk/>
            <pc:sldMk cId="1702573822" sldId="263"/>
            <ac:spMk id="12" creationId="{2AEBC8F2-97B1-41B4-93F1-2D289E197FBA}"/>
          </ac:spMkLst>
        </pc:spChg>
        <pc:spChg chg="add">
          <ac:chgData name="maaz khan" userId="f14721ab15567b32" providerId="Windows Live" clId="Web-{3C97462B-657C-4605-A75E-81D7BBD1E101}" dt="2020-11-29T11:07:02.404" v="281"/>
          <ac:spMkLst>
            <pc:docMk/>
            <pc:sldMk cId="1702573822" sldId="263"/>
            <ac:spMk id="14" creationId="{472E3A19-F5D5-48FC-BB9C-48C2F68F598B}"/>
          </ac:spMkLst>
        </pc:spChg>
        <pc:spChg chg="add">
          <ac:chgData name="maaz khan" userId="f14721ab15567b32" providerId="Windows Live" clId="Web-{3C97462B-657C-4605-A75E-81D7BBD1E101}" dt="2020-11-29T11:07:02.404" v="281"/>
          <ac:spMkLst>
            <pc:docMk/>
            <pc:sldMk cId="1702573822" sldId="263"/>
            <ac:spMk id="16" creationId="{7A62E32F-BB65-43A8-8EB5-92346890E549}"/>
          </ac:spMkLst>
        </pc:spChg>
        <pc:spChg chg="add">
          <ac:chgData name="maaz khan" userId="f14721ab15567b32" providerId="Windows Live" clId="Web-{3C97462B-657C-4605-A75E-81D7BBD1E101}" dt="2020-11-29T11:07:02.404" v="281"/>
          <ac:spMkLst>
            <pc:docMk/>
            <pc:sldMk cId="1702573822" sldId="263"/>
            <ac:spMk id="18" creationId="{14E91B64-9FCC-451E-AFB4-A827D6329367}"/>
          </ac:spMkLst>
        </pc:spChg>
      </pc:sldChg>
      <pc:sldChg chg="addSp modSp new mod setBg">
        <pc:chgData name="maaz khan" userId="f14721ab15567b32" providerId="Windows Live" clId="Web-{3C97462B-657C-4605-A75E-81D7BBD1E101}" dt="2020-11-29T11:08:55.686" v="300"/>
        <pc:sldMkLst>
          <pc:docMk/>
          <pc:sldMk cId="3154756353" sldId="264"/>
        </pc:sldMkLst>
        <pc:spChg chg="mod">
          <ac:chgData name="maaz khan" userId="f14721ab15567b32" providerId="Windows Live" clId="Web-{3C97462B-657C-4605-A75E-81D7BBD1E101}" dt="2020-11-29T11:08:55.686" v="300"/>
          <ac:spMkLst>
            <pc:docMk/>
            <pc:sldMk cId="3154756353" sldId="264"/>
            <ac:spMk id="2" creationId="{C4D2FF5A-C298-42EE-A9EB-05F07CDD9099}"/>
          </ac:spMkLst>
        </pc:spChg>
        <pc:spChg chg="mod">
          <ac:chgData name="maaz khan" userId="f14721ab15567b32" providerId="Windows Live" clId="Web-{3C97462B-657C-4605-A75E-81D7BBD1E101}" dt="2020-11-29T11:08:55.686" v="300"/>
          <ac:spMkLst>
            <pc:docMk/>
            <pc:sldMk cId="3154756353" sldId="264"/>
            <ac:spMk id="3" creationId="{C7053EC7-3D49-4D12-8CED-0A7D91D71A27}"/>
          </ac:spMkLst>
        </pc:spChg>
        <pc:spChg chg="add">
          <ac:chgData name="maaz khan" userId="f14721ab15567b32" providerId="Windows Live" clId="Web-{3C97462B-657C-4605-A75E-81D7BBD1E101}" dt="2020-11-29T11:08:55.686" v="300"/>
          <ac:spMkLst>
            <pc:docMk/>
            <pc:sldMk cId="3154756353" sldId="264"/>
            <ac:spMk id="8" creationId="{827B839B-9ADE-406B-8590-F1CAEDED45A1}"/>
          </ac:spMkLst>
        </pc:spChg>
        <pc:spChg chg="add">
          <ac:chgData name="maaz khan" userId="f14721ab15567b32" providerId="Windows Live" clId="Web-{3C97462B-657C-4605-A75E-81D7BBD1E101}" dt="2020-11-29T11:08:55.686" v="300"/>
          <ac:spMkLst>
            <pc:docMk/>
            <pc:sldMk cId="3154756353" sldId="264"/>
            <ac:spMk id="10" creationId="{CFE45BF0-46DB-408C-B5F7-7B11716805D4}"/>
          </ac:spMkLst>
        </pc:spChg>
        <pc:spChg chg="add">
          <ac:chgData name="maaz khan" userId="f14721ab15567b32" providerId="Windows Live" clId="Web-{3C97462B-657C-4605-A75E-81D7BBD1E101}" dt="2020-11-29T11:08:55.686" v="300"/>
          <ac:spMkLst>
            <pc:docMk/>
            <pc:sldMk cId="3154756353" sldId="264"/>
            <ac:spMk id="12" creationId="{2AEBC8F2-97B1-41B4-93F1-2D289E197FBA}"/>
          </ac:spMkLst>
        </pc:spChg>
        <pc:spChg chg="add">
          <ac:chgData name="maaz khan" userId="f14721ab15567b32" providerId="Windows Live" clId="Web-{3C97462B-657C-4605-A75E-81D7BBD1E101}" dt="2020-11-29T11:08:55.686" v="300"/>
          <ac:spMkLst>
            <pc:docMk/>
            <pc:sldMk cId="3154756353" sldId="264"/>
            <ac:spMk id="14" creationId="{472E3A19-F5D5-48FC-BB9C-48C2F68F598B}"/>
          </ac:spMkLst>
        </pc:spChg>
        <pc:spChg chg="add">
          <ac:chgData name="maaz khan" userId="f14721ab15567b32" providerId="Windows Live" clId="Web-{3C97462B-657C-4605-A75E-81D7BBD1E101}" dt="2020-11-29T11:08:55.686" v="300"/>
          <ac:spMkLst>
            <pc:docMk/>
            <pc:sldMk cId="3154756353" sldId="264"/>
            <ac:spMk id="16" creationId="{7A62E32F-BB65-43A8-8EB5-92346890E549}"/>
          </ac:spMkLst>
        </pc:spChg>
        <pc:spChg chg="add">
          <ac:chgData name="maaz khan" userId="f14721ab15567b32" providerId="Windows Live" clId="Web-{3C97462B-657C-4605-A75E-81D7BBD1E101}" dt="2020-11-29T11:08:55.686" v="300"/>
          <ac:spMkLst>
            <pc:docMk/>
            <pc:sldMk cId="3154756353" sldId="264"/>
            <ac:spMk id="18" creationId="{14E91B64-9FCC-451E-AFB4-A827D6329367}"/>
          </ac:spMkLst>
        </pc:spChg>
      </pc:sldChg>
      <pc:sldChg chg="addSp modSp new mod setBg">
        <pc:chgData name="maaz khan" userId="f14721ab15567b32" providerId="Windows Live" clId="Web-{3C97462B-657C-4605-A75E-81D7BBD1E101}" dt="2020-11-29T11:10:01.483" v="318"/>
        <pc:sldMkLst>
          <pc:docMk/>
          <pc:sldMk cId="589412095" sldId="265"/>
        </pc:sldMkLst>
        <pc:spChg chg="mod">
          <ac:chgData name="maaz khan" userId="f14721ab15567b32" providerId="Windows Live" clId="Web-{3C97462B-657C-4605-A75E-81D7BBD1E101}" dt="2020-11-29T11:10:01.483" v="318"/>
          <ac:spMkLst>
            <pc:docMk/>
            <pc:sldMk cId="589412095" sldId="265"/>
            <ac:spMk id="2" creationId="{53B20B7D-323E-4CE9-8D4A-116C85172BCB}"/>
          </ac:spMkLst>
        </pc:spChg>
        <pc:spChg chg="mod">
          <ac:chgData name="maaz khan" userId="f14721ab15567b32" providerId="Windows Live" clId="Web-{3C97462B-657C-4605-A75E-81D7BBD1E101}" dt="2020-11-29T11:10:01.483" v="318"/>
          <ac:spMkLst>
            <pc:docMk/>
            <pc:sldMk cId="589412095" sldId="265"/>
            <ac:spMk id="3" creationId="{E99ABF8D-1168-41B3-BD4E-2821DE4279C5}"/>
          </ac:spMkLst>
        </pc:spChg>
        <pc:spChg chg="add">
          <ac:chgData name="maaz khan" userId="f14721ab15567b32" providerId="Windows Live" clId="Web-{3C97462B-657C-4605-A75E-81D7BBD1E101}" dt="2020-11-29T11:10:01.483" v="318"/>
          <ac:spMkLst>
            <pc:docMk/>
            <pc:sldMk cId="589412095" sldId="265"/>
            <ac:spMk id="8" creationId="{827B839B-9ADE-406B-8590-F1CAEDED45A1}"/>
          </ac:spMkLst>
        </pc:spChg>
        <pc:spChg chg="add">
          <ac:chgData name="maaz khan" userId="f14721ab15567b32" providerId="Windows Live" clId="Web-{3C97462B-657C-4605-A75E-81D7BBD1E101}" dt="2020-11-29T11:10:01.483" v="318"/>
          <ac:spMkLst>
            <pc:docMk/>
            <pc:sldMk cId="589412095" sldId="265"/>
            <ac:spMk id="10" creationId="{CFE45BF0-46DB-408C-B5F7-7B11716805D4}"/>
          </ac:spMkLst>
        </pc:spChg>
        <pc:spChg chg="add">
          <ac:chgData name="maaz khan" userId="f14721ab15567b32" providerId="Windows Live" clId="Web-{3C97462B-657C-4605-A75E-81D7BBD1E101}" dt="2020-11-29T11:10:01.483" v="318"/>
          <ac:spMkLst>
            <pc:docMk/>
            <pc:sldMk cId="589412095" sldId="265"/>
            <ac:spMk id="12" creationId="{2AEBC8F2-97B1-41B4-93F1-2D289E197FBA}"/>
          </ac:spMkLst>
        </pc:spChg>
        <pc:spChg chg="add">
          <ac:chgData name="maaz khan" userId="f14721ab15567b32" providerId="Windows Live" clId="Web-{3C97462B-657C-4605-A75E-81D7BBD1E101}" dt="2020-11-29T11:10:01.483" v="318"/>
          <ac:spMkLst>
            <pc:docMk/>
            <pc:sldMk cId="589412095" sldId="265"/>
            <ac:spMk id="14" creationId="{472E3A19-F5D5-48FC-BB9C-48C2F68F598B}"/>
          </ac:spMkLst>
        </pc:spChg>
        <pc:spChg chg="add">
          <ac:chgData name="maaz khan" userId="f14721ab15567b32" providerId="Windows Live" clId="Web-{3C97462B-657C-4605-A75E-81D7BBD1E101}" dt="2020-11-29T11:10:01.483" v="318"/>
          <ac:spMkLst>
            <pc:docMk/>
            <pc:sldMk cId="589412095" sldId="265"/>
            <ac:spMk id="16" creationId="{7A62E32F-BB65-43A8-8EB5-92346890E549}"/>
          </ac:spMkLst>
        </pc:spChg>
        <pc:spChg chg="add">
          <ac:chgData name="maaz khan" userId="f14721ab15567b32" providerId="Windows Live" clId="Web-{3C97462B-657C-4605-A75E-81D7BBD1E101}" dt="2020-11-29T11:10:01.483" v="318"/>
          <ac:spMkLst>
            <pc:docMk/>
            <pc:sldMk cId="589412095" sldId="265"/>
            <ac:spMk id="18" creationId="{14E91B64-9FCC-451E-AFB4-A827D6329367}"/>
          </ac:spMkLst>
        </pc:spChg>
      </pc:sldChg>
      <pc:sldChg chg="addSp modSp new mod setBg">
        <pc:chgData name="maaz khan" userId="f14721ab15567b32" providerId="Windows Live" clId="Web-{3C97462B-657C-4605-A75E-81D7BBD1E101}" dt="2020-11-29T11:13:06.140" v="351"/>
        <pc:sldMkLst>
          <pc:docMk/>
          <pc:sldMk cId="543292461" sldId="266"/>
        </pc:sldMkLst>
        <pc:spChg chg="mod">
          <ac:chgData name="maaz khan" userId="f14721ab15567b32" providerId="Windows Live" clId="Web-{3C97462B-657C-4605-A75E-81D7BBD1E101}" dt="2020-11-29T11:13:06.140" v="351"/>
          <ac:spMkLst>
            <pc:docMk/>
            <pc:sldMk cId="543292461" sldId="266"/>
            <ac:spMk id="2" creationId="{4D4F9C0D-1D90-47D4-81D7-D738C8688D3F}"/>
          </ac:spMkLst>
        </pc:spChg>
        <pc:spChg chg="mod">
          <ac:chgData name="maaz khan" userId="f14721ab15567b32" providerId="Windows Live" clId="Web-{3C97462B-657C-4605-A75E-81D7BBD1E101}" dt="2020-11-29T11:13:06.140" v="351"/>
          <ac:spMkLst>
            <pc:docMk/>
            <pc:sldMk cId="543292461" sldId="266"/>
            <ac:spMk id="3" creationId="{4EE7B2CA-55FC-4620-9FA0-C8F5E34FA75A}"/>
          </ac:spMkLst>
        </pc:spChg>
        <pc:spChg chg="add">
          <ac:chgData name="maaz khan" userId="f14721ab15567b32" providerId="Windows Live" clId="Web-{3C97462B-657C-4605-A75E-81D7BBD1E101}" dt="2020-11-29T11:13:06.140" v="351"/>
          <ac:spMkLst>
            <pc:docMk/>
            <pc:sldMk cId="543292461" sldId="266"/>
            <ac:spMk id="8" creationId="{827B839B-9ADE-406B-8590-F1CAEDED45A1}"/>
          </ac:spMkLst>
        </pc:spChg>
        <pc:spChg chg="add">
          <ac:chgData name="maaz khan" userId="f14721ab15567b32" providerId="Windows Live" clId="Web-{3C97462B-657C-4605-A75E-81D7BBD1E101}" dt="2020-11-29T11:13:06.140" v="351"/>
          <ac:spMkLst>
            <pc:docMk/>
            <pc:sldMk cId="543292461" sldId="266"/>
            <ac:spMk id="10" creationId="{CFE45BF0-46DB-408C-B5F7-7B11716805D4}"/>
          </ac:spMkLst>
        </pc:spChg>
        <pc:spChg chg="add">
          <ac:chgData name="maaz khan" userId="f14721ab15567b32" providerId="Windows Live" clId="Web-{3C97462B-657C-4605-A75E-81D7BBD1E101}" dt="2020-11-29T11:13:06.140" v="351"/>
          <ac:spMkLst>
            <pc:docMk/>
            <pc:sldMk cId="543292461" sldId="266"/>
            <ac:spMk id="12" creationId="{2AEBC8F2-97B1-41B4-93F1-2D289E197FBA}"/>
          </ac:spMkLst>
        </pc:spChg>
        <pc:spChg chg="add">
          <ac:chgData name="maaz khan" userId="f14721ab15567b32" providerId="Windows Live" clId="Web-{3C97462B-657C-4605-A75E-81D7BBD1E101}" dt="2020-11-29T11:13:06.140" v="351"/>
          <ac:spMkLst>
            <pc:docMk/>
            <pc:sldMk cId="543292461" sldId="266"/>
            <ac:spMk id="14" creationId="{472E3A19-F5D5-48FC-BB9C-48C2F68F598B}"/>
          </ac:spMkLst>
        </pc:spChg>
        <pc:spChg chg="add">
          <ac:chgData name="maaz khan" userId="f14721ab15567b32" providerId="Windows Live" clId="Web-{3C97462B-657C-4605-A75E-81D7BBD1E101}" dt="2020-11-29T11:13:06.140" v="351"/>
          <ac:spMkLst>
            <pc:docMk/>
            <pc:sldMk cId="543292461" sldId="266"/>
            <ac:spMk id="16" creationId="{7A62E32F-BB65-43A8-8EB5-92346890E549}"/>
          </ac:spMkLst>
        </pc:spChg>
        <pc:spChg chg="add">
          <ac:chgData name="maaz khan" userId="f14721ab15567b32" providerId="Windows Live" clId="Web-{3C97462B-657C-4605-A75E-81D7BBD1E101}" dt="2020-11-29T11:13:06.140" v="351"/>
          <ac:spMkLst>
            <pc:docMk/>
            <pc:sldMk cId="543292461" sldId="266"/>
            <ac:spMk id="18" creationId="{14E91B64-9FCC-451E-AFB4-A827D6329367}"/>
          </ac:spMkLst>
        </pc:spChg>
      </pc:sldChg>
      <pc:sldChg chg="modSp new del">
        <pc:chgData name="maaz khan" userId="f14721ab15567b32" providerId="Windows Live" clId="Web-{3C97462B-657C-4605-A75E-81D7BBD1E101}" dt="2020-11-29T11:11:39.842" v="336"/>
        <pc:sldMkLst>
          <pc:docMk/>
          <pc:sldMk cId="2454343043" sldId="266"/>
        </pc:sldMkLst>
        <pc:spChg chg="mod">
          <ac:chgData name="maaz khan" userId="f14721ab15567b32" providerId="Windows Live" clId="Web-{3C97462B-657C-4605-A75E-81D7BBD1E101}" dt="2020-11-29T11:10:51.202" v="326" actId="20577"/>
          <ac:spMkLst>
            <pc:docMk/>
            <pc:sldMk cId="2454343043" sldId="266"/>
            <ac:spMk id="2" creationId="{DDF6E8E9-6D1F-466F-95D1-86301E343E6A}"/>
          </ac:spMkLst>
        </pc:spChg>
        <pc:spChg chg="mod">
          <ac:chgData name="maaz khan" userId="f14721ab15567b32" providerId="Windows Live" clId="Web-{3C97462B-657C-4605-A75E-81D7BBD1E101}" dt="2020-11-29T11:11:20.483" v="333" actId="20577"/>
          <ac:spMkLst>
            <pc:docMk/>
            <pc:sldMk cId="2454343043" sldId="266"/>
            <ac:spMk id="3" creationId="{1F23E055-C0C7-4C1B-96A4-B044412E42B7}"/>
          </ac:spMkLst>
        </pc:spChg>
      </pc:sldChg>
      <pc:sldChg chg="new del">
        <pc:chgData name="maaz khan" userId="f14721ab15567b32" providerId="Windows Live" clId="Web-{3C97462B-657C-4605-A75E-81D7BBD1E101}" dt="2020-11-29T11:13:55.296" v="353"/>
        <pc:sldMkLst>
          <pc:docMk/>
          <pc:sldMk cId="1472367825" sldId="267"/>
        </pc:sldMkLst>
      </pc:sldChg>
      <pc:sldChg chg="addSp delSp modSp new mod setBg">
        <pc:chgData name="maaz khan" userId="f14721ab15567b32" providerId="Windows Live" clId="Web-{3C97462B-657C-4605-A75E-81D7BBD1E101}" dt="2020-11-29T11:15:25.718" v="375" actId="20577"/>
        <pc:sldMkLst>
          <pc:docMk/>
          <pc:sldMk cId="1491977908" sldId="267"/>
        </pc:sldMkLst>
        <pc:spChg chg="mod">
          <ac:chgData name="maaz khan" userId="f14721ab15567b32" providerId="Windows Live" clId="Web-{3C97462B-657C-4605-A75E-81D7BBD1E101}" dt="2020-11-29T11:14:49.953" v="370"/>
          <ac:spMkLst>
            <pc:docMk/>
            <pc:sldMk cId="1491977908" sldId="267"/>
            <ac:spMk id="2" creationId="{9CB63FA7-B202-4DEB-98F6-2275FBE312A3}"/>
          </ac:spMkLst>
        </pc:spChg>
        <pc:spChg chg="mod">
          <ac:chgData name="maaz khan" userId="f14721ab15567b32" providerId="Windows Live" clId="Web-{3C97462B-657C-4605-A75E-81D7BBD1E101}" dt="2020-11-29T11:15:25.718" v="375" actId="20577"/>
          <ac:spMkLst>
            <pc:docMk/>
            <pc:sldMk cId="1491977908" sldId="267"/>
            <ac:spMk id="3" creationId="{B59B22C5-DDE1-4E07-B9D5-CA86DD919B1F}"/>
          </ac:spMkLst>
        </pc:spChg>
        <pc:spChg chg="del">
          <ac:chgData name="maaz khan" userId="f14721ab15567b32" providerId="Windows Live" clId="Web-{3C97462B-657C-4605-A75E-81D7BBD1E101}" dt="2020-11-29T11:14:40.734" v="369"/>
          <ac:spMkLst>
            <pc:docMk/>
            <pc:sldMk cId="1491977908" sldId="267"/>
            <ac:spMk id="4" creationId="{1FA2420B-904A-4933-9CCA-B01C992DC75E}"/>
          </ac:spMkLst>
        </pc:spChg>
        <pc:spChg chg="add">
          <ac:chgData name="maaz khan" userId="f14721ab15567b32" providerId="Windows Live" clId="Web-{3C97462B-657C-4605-A75E-81D7BBD1E101}" dt="2020-11-29T11:14:49.953" v="370"/>
          <ac:spMkLst>
            <pc:docMk/>
            <pc:sldMk cId="1491977908" sldId="267"/>
            <ac:spMk id="10" creationId="{F4C0B10B-D2C4-4A54-AFAD-3D27DF88BB37}"/>
          </ac:spMkLst>
        </pc:spChg>
        <pc:grpChg chg="add">
          <ac:chgData name="maaz khan" userId="f14721ab15567b32" providerId="Windows Live" clId="Web-{3C97462B-657C-4605-A75E-81D7BBD1E101}" dt="2020-11-29T11:14:49.953" v="370"/>
          <ac:grpSpMkLst>
            <pc:docMk/>
            <pc:sldMk cId="1491977908" sldId="267"/>
            <ac:grpSpMk id="12" creationId="{B6BADB90-C74B-40D6-86DC-503F65FCE8DC}"/>
          </ac:grpSpMkLst>
        </pc:grpChg>
        <pc:picChg chg="add mod ord">
          <ac:chgData name="maaz khan" userId="f14721ab15567b32" providerId="Windows Live" clId="Web-{3C97462B-657C-4605-A75E-81D7BBD1E101}" dt="2020-11-29T11:14:49.953" v="370"/>
          <ac:picMkLst>
            <pc:docMk/>
            <pc:sldMk cId="1491977908" sldId="267"/>
            <ac:picMk id="5" creationId="{0B93F457-EBE4-4F4B-9E3C-9E5734862139}"/>
          </ac:picMkLst>
        </pc:picChg>
      </pc:sldChg>
      <pc:sldChg chg="modSp new del">
        <pc:chgData name="maaz khan" userId="f14721ab15567b32" providerId="Windows Live" clId="Web-{3C97462B-657C-4605-A75E-81D7BBD1E101}" dt="2020-11-29T11:17:49.953" v="392"/>
        <pc:sldMkLst>
          <pc:docMk/>
          <pc:sldMk cId="2488135160" sldId="268"/>
        </pc:sldMkLst>
        <pc:spChg chg="mod">
          <ac:chgData name="maaz khan" userId="f14721ab15567b32" providerId="Windows Live" clId="Web-{3C97462B-657C-4605-A75E-81D7BBD1E101}" dt="2020-11-29T11:16:01.187" v="384" actId="20577"/>
          <ac:spMkLst>
            <pc:docMk/>
            <pc:sldMk cId="2488135160" sldId="268"/>
            <ac:spMk id="2" creationId="{EC4A882B-7D61-4F65-B9A6-2149F65532B1}"/>
          </ac:spMkLst>
        </pc:spChg>
        <pc:spChg chg="mod">
          <ac:chgData name="maaz khan" userId="f14721ab15567b32" providerId="Windows Live" clId="Web-{3C97462B-657C-4605-A75E-81D7BBD1E101}" dt="2020-11-29T11:16:10.250" v="389" actId="20577"/>
          <ac:spMkLst>
            <pc:docMk/>
            <pc:sldMk cId="2488135160" sldId="268"/>
            <ac:spMk id="3" creationId="{3CD2D3A8-992A-4469-BF93-EEAD5CA0FD88}"/>
          </ac:spMkLst>
        </pc:spChg>
      </pc:sldChg>
      <pc:sldChg chg="addSp modSp new mod setBg">
        <pc:chgData name="maaz khan" userId="f14721ab15567b32" providerId="Windows Live" clId="Web-{3C97462B-657C-4605-A75E-81D7BBD1E101}" dt="2020-11-29T11:20:00.766" v="408" actId="20577"/>
        <pc:sldMkLst>
          <pc:docMk/>
          <pc:sldMk cId="3094692552" sldId="268"/>
        </pc:sldMkLst>
        <pc:spChg chg="mod">
          <ac:chgData name="maaz khan" userId="f14721ab15567b32" providerId="Windows Live" clId="Web-{3C97462B-657C-4605-A75E-81D7BBD1E101}" dt="2020-11-29T11:18:34.938" v="403"/>
          <ac:spMkLst>
            <pc:docMk/>
            <pc:sldMk cId="3094692552" sldId="268"/>
            <ac:spMk id="2" creationId="{DB3E1527-D419-44DB-82EB-5E0F51F08B86}"/>
          </ac:spMkLst>
        </pc:spChg>
        <pc:spChg chg="mod">
          <ac:chgData name="maaz khan" userId="f14721ab15567b32" providerId="Windows Live" clId="Web-{3C97462B-657C-4605-A75E-81D7BBD1E101}" dt="2020-11-29T11:20:00.766" v="408" actId="20577"/>
          <ac:spMkLst>
            <pc:docMk/>
            <pc:sldMk cId="3094692552" sldId="268"/>
            <ac:spMk id="3" creationId="{61AAD0F2-FD46-45D2-87E3-962614C7C74D}"/>
          </ac:spMkLst>
        </pc:spChg>
        <pc:spChg chg="add">
          <ac:chgData name="maaz khan" userId="f14721ab15567b32" providerId="Windows Live" clId="Web-{3C97462B-657C-4605-A75E-81D7BBD1E101}" dt="2020-11-29T11:18:34.938" v="403"/>
          <ac:spMkLst>
            <pc:docMk/>
            <pc:sldMk cId="3094692552" sldId="268"/>
            <ac:spMk id="8" creationId="{827B839B-9ADE-406B-8590-F1CAEDED45A1}"/>
          </ac:spMkLst>
        </pc:spChg>
        <pc:spChg chg="add">
          <ac:chgData name="maaz khan" userId="f14721ab15567b32" providerId="Windows Live" clId="Web-{3C97462B-657C-4605-A75E-81D7BBD1E101}" dt="2020-11-29T11:18:34.938" v="403"/>
          <ac:spMkLst>
            <pc:docMk/>
            <pc:sldMk cId="3094692552" sldId="268"/>
            <ac:spMk id="10" creationId="{CFE45BF0-46DB-408C-B5F7-7B11716805D4}"/>
          </ac:spMkLst>
        </pc:spChg>
        <pc:spChg chg="add">
          <ac:chgData name="maaz khan" userId="f14721ab15567b32" providerId="Windows Live" clId="Web-{3C97462B-657C-4605-A75E-81D7BBD1E101}" dt="2020-11-29T11:18:34.938" v="403"/>
          <ac:spMkLst>
            <pc:docMk/>
            <pc:sldMk cId="3094692552" sldId="268"/>
            <ac:spMk id="12" creationId="{2AEBC8F2-97B1-41B4-93F1-2D289E197FBA}"/>
          </ac:spMkLst>
        </pc:spChg>
        <pc:spChg chg="add">
          <ac:chgData name="maaz khan" userId="f14721ab15567b32" providerId="Windows Live" clId="Web-{3C97462B-657C-4605-A75E-81D7BBD1E101}" dt="2020-11-29T11:18:34.938" v="403"/>
          <ac:spMkLst>
            <pc:docMk/>
            <pc:sldMk cId="3094692552" sldId="268"/>
            <ac:spMk id="14" creationId="{472E3A19-F5D5-48FC-BB9C-48C2F68F598B}"/>
          </ac:spMkLst>
        </pc:spChg>
        <pc:spChg chg="add">
          <ac:chgData name="maaz khan" userId="f14721ab15567b32" providerId="Windows Live" clId="Web-{3C97462B-657C-4605-A75E-81D7BBD1E101}" dt="2020-11-29T11:18:34.938" v="403"/>
          <ac:spMkLst>
            <pc:docMk/>
            <pc:sldMk cId="3094692552" sldId="268"/>
            <ac:spMk id="16" creationId="{7A62E32F-BB65-43A8-8EB5-92346890E549}"/>
          </ac:spMkLst>
        </pc:spChg>
        <pc:spChg chg="add">
          <ac:chgData name="maaz khan" userId="f14721ab15567b32" providerId="Windows Live" clId="Web-{3C97462B-657C-4605-A75E-81D7BBD1E101}" dt="2020-11-29T11:18:34.938" v="403"/>
          <ac:spMkLst>
            <pc:docMk/>
            <pc:sldMk cId="3094692552" sldId="268"/>
            <ac:spMk id="18" creationId="{14E91B64-9FCC-451E-AFB4-A827D6329367}"/>
          </ac:spMkLst>
        </pc:spChg>
      </pc:sldChg>
      <pc:sldChg chg="addSp delSp modSp new mod setBg">
        <pc:chgData name="maaz khan" userId="f14721ab15567b32" providerId="Windows Live" clId="Web-{3C97462B-657C-4605-A75E-81D7BBD1E101}" dt="2020-11-29T11:20:36.969" v="421"/>
        <pc:sldMkLst>
          <pc:docMk/>
          <pc:sldMk cId="4043248183" sldId="269"/>
        </pc:sldMkLst>
        <pc:spChg chg="mod">
          <ac:chgData name="maaz khan" userId="f14721ab15567b32" providerId="Windows Live" clId="Web-{3C97462B-657C-4605-A75E-81D7BBD1E101}" dt="2020-11-29T11:20:36.969" v="421"/>
          <ac:spMkLst>
            <pc:docMk/>
            <pc:sldMk cId="4043248183" sldId="269"/>
            <ac:spMk id="2" creationId="{AAD2C80F-FF1B-4AD6-AAD3-C5FF151DC91F}"/>
          </ac:spMkLst>
        </pc:spChg>
        <pc:spChg chg="mod">
          <ac:chgData name="maaz khan" userId="f14721ab15567b32" providerId="Windows Live" clId="Web-{3C97462B-657C-4605-A75E-81D7BBD1E101}" dt="2020-11-29T11:20:36.969" v="421"/>
          <ac:spMkLst>
            <pc:docMk/>
            <pc:sldMk cId="4043248183" sldId="269"/>
            <ac:spMk id="3" creationId="{20C0B01A-2D9C-4ED0-BE62-27314C17C77D}"/>
          </ac:spMkLst>
        </pc:spChg>
        <pc:spChg chg="del mod">
          <ac:chgData name="maaz khan" userId="f14721ab15567b32" providerId="Windows Live" clId="Web-{3C97462B-657C-4605-A75E-81D7BBD1E101}" dt="2020-11-29T11:20:26.766" v="420"/>
          <ac:spMkLst>
            <pc:docMk/>
            <pc:sldMk cId="4043248183" sldId="269"/>
            <ac:spMk id="4" creationId="{C2347034-1E46-4F40-A0DC-7AC87FFC1DB1}"/>
          </ac:spMkLst>
        </pc:spChg>
        <pc:spChg chg="add">
          <ac:chgData name="maaz khan" userId="f14721ab15567b32" providerId="Windows Live" clId="Web-{3C97462B-657C-4605-A75E-81D7BBD1E101}" dt="2020-11-29T11:20:36.969" v="421"/>
          <ac:spMkLst>
            <pc:docMk/>
            <pc:sldMk cId="4043248183" sldId="269"/>
            <ac:spMk id="10" creationId="{F4C0B10B-D2C4-4A54-AFAD-3D27DF88BB37}"/>
          </ac:spMkLst>
        </pc:spChg>
        <pc:grpChg chg="add">
          <ac:chgData name="maaz khan" userId="f14721ab15567b32" providerId="Windows Live" clId="Web-{3C97462B-657C-4605-A75E-81D7BBD1E101}" dt="2020-11-29T11:20:36.969" v="421"/>
          <ac:grpSpMkLst>
            <pc:docMk/>
            <pc:sldMk cId="4043248183" sldId="269"/>
            <ac:grpSpMk id="12" creationId="{B6BADB90-C74B-40D6-86DC-503F65FCE8DC}"/>
          </ac:grpSpMkLst>
        </pc:grpChg>
        <pc:picChg chg="add mod ord">
          <ac:chgData name="maaz khan" userId="f14721ab15567b32" providerId="Windows Live" clId="Web-{3C97462B-657C-4605-A75E-81D7BBD1E101}" dt="2020-11-29T11:20:36.969" v="421"/>
          <ac:picMkLst>
            <pc:docMk/>
            <pc:sldMk cId="4043248183" sldId="269"/>
            <ac:picMk id="5" creationId="{213EF767-AB0E-4644-BEBF-CDD736DC61F9}"/>
          </ac:picMkLst>
        </pc:picChg>
      </pc:sldChg>
      <pc:sldChg chg="addSp modSp new mod setBg">
        <pc:chgData name="maaz khan" userId="f14721ab15567b32" providerId="Windows Live" clId="Web-{3C97462B-657C-4605-A75E-81D7BBD1E101}" dt="2020-11-29T11:23:29.220" v="449" actId="20577"/>
        <pc:sldMkLst>
          <pc:docMk/>
          <pc:sldMk cId="2492523457" sldId="270"/>
        </pc:sldMkLst>
        <pc:spChg chg="mod">
          <ac:chgData name="maaz khan" userId="f14721ab15567b32" providerId="Windows Live" clId="Web-{3C97462B-657C-4605-A75E-81D7BBD1E101}" dt="2020-11-29T11:23:01.439" v="438"/>
          <ac:spMkLst>
            <pc:docMk/>
            <pc:sldMk cId="2492523457" sldId="270"/>
            <ac:spMk id="2" creationId="{21EA4116-EFBC-40AF-985D-4B783EE164D4}"/>
          </ac:spMkLst>
        </pc:spChg>
        <pc:spChg chg="mod">
          <ac:chgData name="maaz khan" userId="f14721ab15567b32" providerId="Windows Live" clId="Web-{3C97462B-657C-4605-A75E-81D7BBD1E101}" dt="2020-11-29T11:23:29.220" v="449" actId="20577"/>
          <ac:spMkLst>
            <pc:docMk/>
            <pc:sldMk cId="2492523457" sldId="270"/>
            <ac:spMk id="3" creationId="{670972D5-BB55-4D8C-8747-B7A220DFC767}"/>
          </ac:spMkLst>
        </pc:spChg>
        <pc:spChg chg="add">
          <ac:chgData name="maaz khan" userId="f14721ab15567b32" providerId="Windows Live" clId="Web-{3C97462B-657C-4605-A75E-81D7BBD1E101}" dt="2020-11-29T11:23:01.439" v="438"/>
          <ac:spMkLst>
            <pc:docMk/>
            <pc:sldMk cId="2492523457" sldId="270"/>
            <ac:spMk id="8" creationId="{827B839B-9ADE-406B-8590-F1CAEDED45A1}"/>
          </ac:spMkLst>
        </pc:spChg>
        <pc:spChg chg="add">
          <ac:chgData name="maaz khan" userId="f14721ab15567b32" providerId="Windows Live" clId="Web-{3C97462B-657C-4605-A75E-81D7BBD1E101}" dt="2020-11-29T11:23:01.439" v="438"/>
          <ac:spMkLst>
            <pc:docMk/>
            <pc:sldMk cId="2492523457" sldId="270"/>
            <ac:spMk id="10" creationId="{CFE45BF0-46DB-408C-B5F7-7B11716805D4}"/>
          </ac:spMkLst>
        </pc:spChg>
        <pc:spChg chg="add">
          <ac:chgData name="maaz khan" userId="f14721ab15567b32" providerId="Windows Live" clId="Web-{3C97462B-657C-4605-A75E-81D7BBD1E101}" dt="2020-11-29T11:23:01.439" v="438"/>
          <ac:spMkLst>
            <pc:docMk/>
            <pc:sldMk cId="2492523457" sldId="270"/>
            <ac:spMk id="12" creationId="{2AEBC8F2-97B1-41B4-93F1-2D289E197FBA}"/>
          </ac:spMkLst>
        </pc:spChg>
        <pc:spChg chg="add">
          <ac:chgData name="maaz khan" userId="f14721ab15567b32" providerId="Windows Live" clId="Web-{3C97462B-657C-4605-A75E-81D7BBD1E101}" dt="2020-11-29T11:23:01.439" v="438"/>
          <ac:spMkLst>
            <pc:docMk/>
            <pc:sldMk cId="2492523457" sldId="270"/>
            <ac:spMk id="14" creationId="{472E3A19-F5D5-48FC-BB9C-48C2F68F598B}"/>
          </ac:spMkLst>
        </pc:spChg>
        <pc:spChg chg="add">
          <ac:chgData name="maaz khan" userId="f14721ab15567b32" providerId="Windows Live" clId="Web-{3C97462B-657C-4605-A75E-81D7BBD1E101}" dt="2020-11-29T11:23:01.439" v="438"/>
          <ac:spMkLst>
            <pc:docMk/>
            <pc:sldMk cId="2492523457" sldId="270"/>
            <ac:spMk id="16" creationId="{7A62E32F-BB65-43A8-8EB5-92346890E549}"/>
          </ac:spMkLst>
        </pc:spChg>
        <pc:spChg chg="add">
          <ac:chgData name="maaz khan" userId="f14721ab15567b32" providerId="Windows Live" clId="Web-{3C97462B-657C-4605-A75E-81D7BBD1E101}" dt="2020-11-29T11:23:01.439" v="438"/>
          <ac:spMkLst>
            <pc:docMk/>
            <pc:sldMk cId="2492523457" sldId="270"/>
            <ac:spMk id="18" creationId="{14E91B64-9FCC-451E-AFB4-A827D6329367}"/>
          </ac:spMkLst>
        </pc:spChg>
      </pc:sldChg>
      <pc:sldChg chg="modSp new del">
        <pc:chgData name="maaz khan" userId="f14721ab15567b32" providerId="Windows Live" clId="Web-{3C97462B-657C-4605-A75E-81D7BBD1E101}" dt="2020-11-29T11:22:33.017" v="427"/>
        <pc:sldMkLst>
          <pc:docMk/>
          <pc:sldMk cId="2967824220" sldId="270"/>
        </pc:sldMkLst>
        <pc:spChg chg="mod">
          <ac:chgData name="maaz khan" userId="f14721ab15567b32" providerId="Windows Live" clId="Web-{3C97462B-657C-4605-A75E-81D7BBD1E101}" dt="2020-11-29T11:21:29.407" v="425" actId="20577"/>
          <ac:spMkLst>
            <pc:docMk/>
            <pc:sldMk cId="2967824220" sldId="270"/>
            <ac:spMk id="3" creationId="{91E8A32C-2A86-4A56-B1C1-1592D03AF8F2}"/>
          </ac:spMkLst>
        </pc:spChg>
        <pc:spChg chg="mod">
          <ac:chgData name="maaz khan" userId="f14721ab15567b32" providerId="Windows Live" clId="Web-{3C97462B-657C-4605-A75E-81D7BBD1E101}" dt="2020-11-29T11:21:26.438" v="424" actId="20577"/>
          <ac:spMkLst>
            <pc:docMk/>
            <pc:sldMk cId="2967824220" sldId="270"/>
            <ac:spMk id="4" creationId="{D7F90DFF-CC0E-402E-AD49-83B8957459FB}"/>
          </ac:spMkLst>
        </pc:spChg>
      </pc:sldChg>
      <pc:sldChg chg="addSp modSp new mod setBg">
        <pc:chgData name="maaz khan" userId="f14721ab15567b32" providerId="Windows Live" clId="Web-{3C97462B-657C-4605-A75E-81D7BBD1E101}" dt="2020-11-29T11:24:25.689" v="466"/>
        <pc:sldMkLst>
          <pc:docMk/>
          <pc:sldMk cId="2005775217" sldId="271"/>
        </pc:sldMkLst>
        <pc:spChg chg="mod">
          <ac:chgData name="maaz khan" userId="f14721ab15567b32" providerId="Windows Live" clId="Web-{3C97462B-657C-4605-A75E-81D7BBD1E101}" dt="2020-11-29T11:24:25.689" v="466"/>
          <ac:spMkLst>
            <pc:docMk/>
            <pc:sldMk cId="2005775217" sldId="271"/>
            <ac:spMk id="2" creationId="{CAFF9BB9-E4F9-4D4D-BD27-46061BE56BA4}"/>
          </ac:spMkLst>
        </pc:spChg>
        <pc:spChg chg="mod">
          <ac:chgData name="maaz khan" userId="f14721ab15567b32" providerId="Windows Live" clId="Web-{3C97462B-657C-4605-A75E-81D7BBD1E101}" dt="2020-11-29T11:24:25.689" v="466"/>
          <ac:spMkLst>
            <pc:docMk/>
            <pc:sldMk cId="2005775217" sldId="271"/>
            <ac:spMk id="3" creationId="{32AF6B2C-A209-498D-B4AC-2AD62EFACAFC}"/>
          </ac:spMkLst>
        </pc:spChg>
        <pc:spChg chg="add">
          <ac:chgData name="maaz khan" userId="f14721ab15567b32" providerId="Windows Live" clId="Web-{3C97462B-657C-4605-A75E-81D7BBD1E101}" dt="2020-11-29T11:24:25.689" v="466"/>
          <ac:spMkLst>
            <pc:docMk/>
            <pc:sldMk cId="2005775217" sldId="271"/>
            <ac:spMk id="8" creationId="{827B839B-9ADE-406B-8590-F1CAEDED45A1}"/>
          </ac:spMkLst>
        </pc:spChg>
        <pc:spChg chg="add">
          <ac:chgData name="maaz khan" userId="f14721ab15567b32" providerId="Windows Live" clId="Web-{3C97462B-657C-4605-A75E-81D7BBD1E101}" dt="2020-11-29T11:24:25.689" v="466"/>
          <ac:spMkLst>
            <pc:docMk/>
            <pc:sldMk cId="2005775217" sldId="271"/>
            <ac:spMk id="10" creationId="{CFE45BF0-46DB-408C-B5F7-7B11716805D4}"/>
          </ac:spMkLst>
        </pc:spChg>
        <pc:spChg chg="add">
          <ac:chgData name="maaz khan" userId="f14721ab15567b32" providerId="Windows Live" clId="Web-{3C97462B-657C-4605-A75E-81D7BBD1E101}" dt="2020-11-29T11:24:25.689" v="466"/>
          <ac:spMkLst>
            <pc:docMk/>
            <pc:sldMk cId="2005775217" sldId="271"/>
            <ac:spMk id="12" creationId="{2AEBC8F2-97B1-41B4-93F1-2D289E197FBA}"/>
          </ac:spMkLst>
        </pc:spChg>
        <pc:spChg chg="add">
          <ac:chgData name="maaz khan" userId="f14721ab15567b32" providerId="Windows Live" clId="Web-{3C97462B-657C-4605-A75E-81D7BBD1E101}" dt="2020-11-29T11:24:25.689" v="466"/>
          <ac:spMkLst>
            <pc:docMk/>
            <pc:sldMk cId="2005775217" sldId="271"/>
            <ac:spMk id="14" creationId="{472E3A19-F5D5-48FC-BB9C-48C2F68F598B}"/>
          </ac:spMkLst>
        </pc:spChg>
        <pc:spChg chg="add">
          <ac:chgData name="maaz khan" userId="f14721ab15567b32" providerId="Windows Live" clId="Web-{3C97462B-657C-4605-A75E-81D7BBD1E101}" dt="2020-11-29T11:24:25.689" v="466"/>
          <ac:spMkLst>
            <pc:docMk/>
            <pc:sldMk cId="2005775217" sldId="271"/>
            <ac:spMk id="16" creationId="{7A62E32F-BB65-43A8-8EB5-92346890E549}"/>
          </ac:spMkLst>
        </pc:spChg>
        <pc:spChg chg="add">
          <ac:chgData name="maaz khan" userId="f14721ab15567b32" providerId="Windows Live" clId="Web-{3C97462B-657C-4605-A75E-81D7BBD1E101}" dt="2020-11-29T11:24:25.689" v="466"/>
          <ac:spMkLst>
            <pc:docMk/>
            <pc:sldMk cId="2005775217" sldId="271"/>
            <ac:spMk id="18" creationId="{14E91B64-9FCC-451E-AFB4-A827D6329367}"/>
          </ac:spMkLst>
        </pc:spChg>
      </pc:sldChg>
      <pc:sldChg chg="addSp modSp new mod setBg">
        <pc:chgData name="maaz khan" userId="f14721ab15567b32" providerId="Windows Live" clId="Web-{3C97462B-657C-4605-A75E-81D7BBD1E101}" dt="2020-11-29T11:25:07.189" v="477"/>
        <pc:sldMkLst>
          <pc:docMk/>
          <pc:sldMk cId="1196309350" sldId="272"/>
        </pc:sldMkLst>
        <pc:spChg chg="mod">
          <ac:chgData name="maaz khan" userId="f14721ab15567b32" providerId="Windows Live" clId="Web-{3C97462B-657C-4605-A75E-81D7BBD1E101}" dt="2020-11-29T11:25:07.189" v="477"/>
          <ac:spMkLst>
            <pc:docMk/>
            <pc:sldMk cId="1196309350" sldId="272"/>
            <ac:spMk id="2" creationId="{F83C3135-C0A3-4A41-8907-62D3C92D2DC7}"/>
          </ac:spMkLst>
        </pc:spChg>
        <pc:spChg chg="mod">
          <ac:chgData name="maaz khan" userId="f14721ab15567b32" providerId="Windows Live" clId="Web-{3C97462B-657C-4605-A75E-81D7BBD1E101}" dt="2020-11-29T11:25:07.189" v="477"/>
          <ac:spMkLst>
            <pc:docMk/>
            <pc:sldMk cId="1196309350" sldId="272"/>
            <ac:spMk id="3" creationId="{C6B91855-A615-4DB4-8CE4-725535E4E04F}"/>
          </ac:spMkLst>
        </pc:spChg>
        <pc:spChg chg="add">
          <ac:chgData name="maaz khan" userId="f14721ab15567b32" providerId="Windows Live" clId="Web-{3C97462B-657C-4605-A75E-81D7BBD1E101}" dt="2020-11-29T11:25:07.189" v="477"/>
          <ac:spMkLst>
            <pc:docMk/>
            <pc:sldMk cId="1196309350" sldId="272"/>
            <ac:spMk id="8" creationId="{827B839B-9ADE-406B-8590-F1CAEDED45A1}"/>
          </ac:spMkLst>
        </pc:spChg>
        <pc:spChg chg="add">
          <ac:chgData name="maaz khan" userId="f14721ab15567b32" providerId="Windows Live" clId="Web-{3C97462B-657C-4605-A75E-81D7BBD1E101}" dt="2020-11-29T11:25:07.189" v="477"/>
          <ac:spMkLst>
            <pc:docMk/>
            <pc:sldMk cId="1196309350" sldId="272"/>
            <ac:spMk id="10" creationId="{CFE45BF0-46DB-408C-B5F7-7B11716805D4}"/>
          </ac:spMkLst>
        </pc:spChg>
        <pc:spChg chg="add">
          <ac:chgData name="maaz khan" userId="f14721ab15567b32" providerId="Windows Live" clId="Web-{3C97462B-657C-4605-A75E-81D7BBD1E101}" dt="2020-11-29T11:25:07.189" v="477"/>
          <ac:spMkLst>
            <pc:docMk/>
            <pc:sldMk cId="1196309350" sldId="272"/>
            <ac:spMk id="12" creationId="{2AEBC8F2-97B1-41B4-93F1-2D289E197FBA}"/>
          </ac:spMkLst>
        </pc:spChg>
        <pc:spChg chg="add">
          <ac:chgData name="maaz khan" userId="f14721ab15567b32" providerId="Windows Live" clId="Web-{3C97462B-657C-4605-A75E-81D7BBD1E101}" dt="2020-11-29T11:25:07.189" v="477"/>
          <ac:spMkLst>
            <pc:docMk/>
            <pc:sldMk cId="1196309350" sldId="272"/>
            <ac:spMk id="14" creationId="{472E3A19-F5D5-48FC-BB9C-48C2F68F598B}"/>
          </ac:spMkLst>
        </pc:spChg>
        <pc:spChg chg="add">
          <ac:chgData name="maaz khan" userId="f14721ab15567b32" providerId="Windows Live" clId="Web-{3C97462B-657C-4605-A75E-81D7BBD1E101}" dt="2020-11-29T11:25:07.189" v="477"/>
          <ac:spMkLst>
            <pc:docMk/>
            <pc:sldMk cId="1196309350" sldId="272"/>
            <ac:spMk id="16" creationId="{7A62E32F-BB65-43A8-8EB5-92346890E549}"/>
          </ac:spMkLst>
        </pc:spChg>
        <pc:spChg chg="add">
          <ac:chgData name="maaz khan" userId="f14721ab15567b32" providerId="Windows Live" clId="Web-{3C97462B-657C-4605-A75E-81D7BBD1E101}" dt="2020-11-29T11:25:07.189" v="477"/>
          <ac:spMkLst>
            <pc:docMk/>
            <pc:sldMk cId="1196309350" sldId="272"/>
            <ac:spMk id="18" creationId="{14E91B64-9FCC-451E-AFB4-A827D6329367}"/>
          </ac:spMkLst>
        </pc:spChg>
      </pc:sldChg>
      <pc:sldChg chg="addSp modSp new mod setBg">
        <pc:chgData name="maaz khan" userId="f14721ab15567b32" providerId="Windows Live" clId="Web-{3C97462B-657C-4605-A75E-81D7BBD1E101}" dt="2020-11-29T11:25:47.002" v="488"/>
        <pc:sldMkLst>
          <pc:docMk/>
          <pc:sldMk cId="2250152077" sldId="273"/>
        </pc:sldMkLst>
        <pc:spChg chg="mod">
          <ac:chgData name="maaz khan" userId="f14721ab15567b32" providerId="Windows Live" clId="Web-{3C97462B-657C-4605-A75E-81D7BBD1E101}" dt="2020-11-29T11:25:47.002" v="488"/>
          <ac:spMkLst>
            <pc:docMk/>
            <pc:sldMk cId="2250152077" sldId="273"/>
            <ac:spMk id="2" creationId="{8E12E480-6FC3-4BAE-8BB8-B92DA3A67E31}"/>
          </ac:spMkLst>
        </pc:spChg>
        <pc:spChg chg="mod">
          <ac:chgData name="maaz khan" userId="f14721ab15567b32" providerId="Windows Live" clId="Web-{3C97462B-657C-4605-A75E-81D7BBD1E101}" dt="2020-11-29T11:25:47.002" v="488"/>
          <ac:spMkLst>
            <pc:docMk/>
            <pc:sldMk cId="2250152077" sldId="273"/>
            <ac:spMk id="3" creationId="{818C16CE-2227-4C5F-B0C1-9DCD142D2B78}"/>
          </ac:spMkLst>
        </pc:spChg>
        <pc:spChg chg="add">
          <ac:chgData name="maaz khan" userId="f14721ab15567b32" providerId="Windows Live" clId="Web-{3C97462B-657C-4605-A75E-81D7BBD1E101}" dt="2020-11-29T11:25:47.002" v="488"/>
          <ac:spMkLst>
            <pc:docMk/>
            <pc:sldMk cId="2250152077" sldId="273"/>
            <ac:spMk id="8" creationId="{827B839B-9ADE-406B-8590-F1CAEDED45A1}"/>
          </ac:spMkLst>
        </pc:spChg>
        <pc:spChg chg="add">
          <ac:chgData name="maaz khan" userId="f14721ab15567b32" providerId="Windows Live" clId="Web-{3C97462B-657C-4605-A75E-81D7BBD1E101}" dt="2020-11-29T11:25:47.002" v="488"/>
          <ac:spMkLst>
            <pc:docMk/>
            <pc:sldMk cId="2250152077" sldId="273"/>
            <ac:spMk id="10" creationId="{CFE45BF0-46DB-408C-B5F7-7B11716805D4}"/>
          </ac:spMkLst>
        </pc:spChg>
        <pc:spChg chg="add">
          <ac:chgData name="maaz khan" userId="f14721ab15567b32" providerId="Windows Live" clId="Web-{3C97462B-657C-4605-A75E-81D7BBD1E101}" dt="2020-11-29T11:25:47.002" v="488"/>
          <ac:spMkLst>
            <pc:docMk/>
            <pc:sldMk cId="2250152077" sldId="273"/>
            <ac:spMk id="12" creationId="{2AEBC8F2-97B1-41B4-93F1-2D289E197FBA}"/>
          </ac:spMkLst>
        </pc:spChg>
        <pc:spChg chg="add">
          <ac:chgData name="maaz khan" userId="f14721ab15567b32" providerId="Windows Live" clId="Web-{3C97462B-657C-4605-A75E-81D7BBD1E101}" dt="2020-11-29T11:25:47.002" v="488"/>
          <ac:spMkLst>
            <pc:docMk/>
            <pc:sldMk cId="2250152077" sldId="273"/>
            <ac:spMk id="14" creationId="{472E3A19-F5D5-48FC-BB9C-48C2F68F598B}"/>
          </ac:spMkLst>
        </pc:spChg>
        <pc:spChg chg="add">
          <ac:chgData name="maaz khan" userId="f14721ab15567b32" providerId="Windows Live" clId="Web-{3C97462B-657C-4605-A75E-81D7BBD1E101}" dt="2020-11-29T11:25:47.002" v="488"/>
          <ac:spMkLst>
            <pc:docMk/>
            <pc:sldMk cId="2250152077" sldId="273"/>
            <ac:spMk id="16" creationId="{7A62E32F-BB65-43A8-8EB5-92346890E549}"/>
          </ac:spMkLst>
        </pc:spChg>
        <pc:spChg chg="add">
          <ac:chgData name="maaz khan" userId="f14721ab15567b32" providerId="Windows Live" clId="Web-{3C97462B-657C-4605-A75E-81D7BBD1E101}" dt="2020-11-29T11:25:47.002" v="488"/>
          <ac:spMkLst>
            <pc:docMk/>
            <pc:sldMk cId="2250152077" sldId="273"/>
            <ac:spMk id="18" creationId="{14E91B64-9FCC-451E-AFB4-A827D6329367}"/>
          </ac:spMkLst>
        </pc:spChg>
      </pc:sldChg>
      <pc:sldChg chg="addSp modSp new mod setBg">
        <pc:chgData name="maaz khan" userId="f14721ab15567b32" providerId="Windows Live" clId="Web-{3C97462B-657C-4605-A75E-81D7BBD1E101}" dt="2020-11-29T11:26:25.564" v="499"/>
        <pc:sldMkLst>
          <pc:docMk/>
          <pc:sldMk cId="3820738362" sldId="274"/>
        </pc:sldMkLst>
        <pc:spChg chg="mod">
          <ac:chgData name="maaz khan" userId="f14721ab15567b32" providerId="Windows Live" clId="Web-{3C97462B-657C-4605-A75E-81D7BBD1E101}" dt="2020-11-29T11:26:25.564" v="499"/>
          <ac:spMkLst>
            <pc:docMk/>
            <pc:sldMk cId="3820738362" sldId="274"/>
            <ac:spMk id="2" creationId="{D0BE618B-3BC3-4E8F-ABC5-43F2C73937B4}"/>
          </ac:spMkLst>
        </pc:spChg>
        <pc:spChg chg="mod">
          <ac:chgData name="maaz khan" userId="f14721ab15567b32" providerId="Windows Live" clId="Web-{3C97462B-657C-4605-A75E-81D7BBD1E101}" dt="2020-11-29T11:26:25.564" v="499"/>
          <ac:spMkLst>
            <pc:docMk/>
            <pc:sldMk cId="3820738362" sldId="274"/>
            <ac:spMk id="3" creationId="{EE49C495-1C71-496C-A0DC-EC5EC4D3B83A}"/>
          </ac:spMkLst>
        </pc:spChg>
        <pc:spChg chg="add">
          <ac:chgData name="maaz khan" userId="f14721ab15567b32" providerId="Windows Live" clId="Web-{3C97462B-657C-4605-A75E-81D7BBD1E101}" dt="2020-11-29T11:26:25.564" v="499"/>
          <ac:spMkLst>
            <pc:docMk/>
            <pc:sldMk cId="3820738362" sldId="274"/>
            <ac:spMk id="8" creationId="{827B839B-9ADE-406B-8590-F1CAEDED45A1}"/>
          </ac:spMkLst>
        </pc:spChg>
        <pc:spChg chg="add">
          <ac:chgData name="maaz khan" userId="f14721ab15567b32" providerId="Windows Live" clId="Web-{3C97462B-657C-4605-A75E-81D7BBD1E101}" dt="2020-11-29T11:26:25.564" v="499"/>
          <ac:spMkLst>
            <pc:docMk/>
            <pc:sldMk cId="3820738362" sldId="274"/>
            <ac:spMk id="10" creationId="{CFE45BF0-46DB-408C-B5F7-7B11716805D4}"/>
          </ac:spMkLst>
        </pc:spChg>
        <pc:spChg chg="add">
          <ac:chgData name="maaz khan" userId="f14721ab15567b32" providerId="Windows Live" clId="Web-{3C97462B-657C-4605-A75E-81D7BBD1E101}" dt="2020-11-29T11:26:25.564" v="499"/>
          <ac:spMkLst>
            <pc:docMk/>
            <pc:sldMk cId="3820738362" sldId="274"/>
            <ac:spMk id="12" creationId="{2AEBC8F2-97B1-41B4-93F1-2D289E197FBA}"/>
          </ac:spMkLst>
        </pc:spChg>
        <pc:spChg chg="add">
          <ac:chgData name="maaz khan" userId="f14721ab15567b32" providerId="Windows Live" clId="Web-{3C97462B-657C-4605-A75E-81D7BBD1E101}" dt="2020-11-29T11:26:25.564" v="499"/>
          <ac:spMkLst>
            <pc:docMk/>
            <pc:sldMk cId="3820738362" sldId="274"/>
            <ac:spMk id="14" creationId="{472E3A19-F5D5-48FC-BB9C-48C2F68F598B}"/>
          </ac:spMkLst>
        </pc:spChg>
        <pc:spChg chg="add">
          <ac:chgData name="maaz khan" userId="f14721ab15567b32" providerId="Windows Live" clId="Web-{3C97462B-657C-4605-A75E-81D7BBD1E101}" dt="2020-11-29T11:26:25.564" v="499"/>
          <ac:spMkLst>
            <pc:docMk/>
            <pc:sldMk cId="3820738362" sldId="274"/>
            <ac:spMk id="16" creationId="{7A62E32F-BB65-43A8-8EB5-92346890E549}"/>
          </ac:spMkLst>
        </pc:spChg>
        <pc:spChg chg="add">
          <ac:chgData name="maaz khan" userId="f14721ab15567b32" providerId="Windows Live" clId="Web-{3C97462B-657C-4605-A75E-81D7BBD1E101}" dt="2020-11-29T11:26:25.564" v="499"/>
          <ac:spMkLst>
            <pc:docMk/>
            <pc:sldMk cId="3820738362" sldId="274"/>
            <ac:spMk id="18" creationId="{14E91B64-9FCC-451E-AFB4-A827D6329367}"/>
          </ac:spMkLst>
        </pc:spChg>
      </pc:sldChg>
      <pc:sldChg chg="addSp modSp new mod setBg">
        <pc:chgData name="maaz khan" userId="f14721ab15567b32" providerId="Windows Live" clId="Web-{3C97462B-657C-4605-A75E-81D7BBD1E101}" dt="2020-11-29T11:27:46.799" v="516" actId="20577"/>
        <pc:sldMkLst>
          <pc:docMk/>
          <pc:sldMk cId="593901487" sldId="275"/>
        </pc:sldMkLst>
        <pc:spChg chg="mod">
          <ac:chgData name="maaz khan" userId="f14721ab15567b32" providerId="Windows Live" clId="Web-{3C97462B-657C-4605-A75E-81D7BBD1E101}" dt="2020-11-29T11:27:46.799" v="516" actId="20577"/>
          <ac:spMkLst>
            <pc:docMk/>
            <pc:sldMk cId="593901487" sldId="275"/>
            <ac:spMk id="2" creationId="{4A866B8B-2B75-4005-8CD6-3E3B931AEBE9}"/>
          </ac:spMkLst>
        </pc:spChg>
        <pc:spChg chg="mod">
          <ac:chgData name="maaz khan" userId="f14721ab15567b32" providerId="Windows Live" clId="Web-{3C97462B-657C-4605-A75E-81D7BBD1E101}" dt="2020-11-29T11:27:26.158" v="511"/>
          <ac:spMkLst>
            <pc:docMk/>
            <pc:sldMk cId="593901487" sldId="275"/>
            <ac:spMk id="3" creationId="{EE3B12FA-6011-461C-B85F-F0EA1842B3F7}"/>
          </ac:spMkLst>
        </pc:spChg>
        <pc:spChg chg="add">
          <ac:chgData name="maaz khan" userId="f14721ab15567b32" providerId="Windows Live" clId="Web-{3C97462B-657C-4605-A75E-81D7BBD1E101}" dt="2020-11-29T11:27:26.158" v="511"/>
          <ac:spMkLst>
            <pc:docMk/>
            <pc:sldMk cId="593901487" sldId="275"/>
            <ac:spMk id="8" creationId="{827B839B-9ADE-406B-8590-F1CAEDED45A1}"/>
          </ac:spMkLst>
        </pc:spChg>
        <pc:spChg chg="add">
          <ac:chgData name="maaz khan" userId="f14721ab15567b32" providerId="Windows Live" clId="Web-{3C97462B-657C-4605-A75E-81D7BBD1E101}" dt="2020-11-29T11:27:26.158" v="511"/>
          <ac:spMkLst>
            <pc:docMk/>
            <pc:sldMk cId="593901487" sldId="275"/>
            <ac:spMk id="10" creationId="{CFE45BF0-46DB-408C-B5F7-7B11716805D4}"/>
          </ac:spMkLst>
        </pc:spChg>
        <pc:spChg chg="add">
          <ac:chgData name="maaz khan" userId="f14721ab15567b32" providerId="Windows Live" clId="Web-{3C97462B-657C-4605-A75E-81D7BBD1E101}" dt="2020-11-29T11:27:26.158" v="511"/>
          <ac:spMkLst>
            <pc:docMk/>
            <pc:sldMk cId="593901487" sldId="275"/>
            <ac:spMk id="12" creationId="{2AEBC8F2-97B1-41B4-93F1-2D289E197FBA}"/>
          </ac:spMkLst>
        </pc:spChg>
        <pc:spChg chg="add">
          <ac:chgData name="maaz khan" userId="f14721ab15567b32" providerId="Windows Live" clId="Web-{3C97462B-657C-4605-A75E-81D7BBD1E101}" dt="2020-11-29T11:27:26.158" v="511"/>
          <ac:spMkLst>
            <pc:docMk/>
            <pc:sldMk cId="593901487" sldId="275"/>
            <ac:spMk id="14" creationId="{472E3A19-F5D5-48FC-BB9C-48C2F68F598B}"/>
          </ac:spMkLst>
        </pc:spChg>
        <pc:spChg chg="add">
          <ac:chgData name="maaz khan" userId="f14721ab15567b32" providerId="Windows Live" clId="Web-{3C97462B-657C-4605-A75E-81D7BBD1E101}" dt="2020-11-29T11:27:26.158" v="511"/>
          <ac:spMkLst>
            <pc:docMk/>
            <pc:sldMk cId="593901487" sldId="275"/>
            <ac:spMk id="16" creationId="{7A62E32F-BB65-43A8-8EB5-92346890E549}"/>
          </ac:spMkLst>
        </pc:spChg>
        <pc:spChg chg="add">
          <ac:chgData name="maaz khan" userId="f14721ab15567b32" providerId="Windows Live" clId="Web-{3C97462B-657C-4605-A75E-81D7BBD1E101}" dt="2020-11-29T11:27:26.158" v="511"/>
          <ac:spMkLst>
            <pc:docMk/>
            <pc:sldMk cId="593901487" sldId="275"/>
            <ac:spMk id="18" creationId="{14E91B64-9FCC-451E-AFB4-A827D6329367}"/>
          </ac:spMkLst>
        </pc:spChg>
      </pc:sldChg>
      <pc:sldChg chg="addSp modSp new mod setBg">
        <pc:chgData name="maaz khan" userId="f14721ab15567b32" providerId="Windows Live" clId="Web-{3C97462B-657C-4605-A75E-81D7BBD1E101}" dt="2020-11-29T11:29:13.614" v="548" actId="20577"/>
        <pc:sldMkLst>
          <pc:docMk/>
          <pc:sldMk cId="996604057" sldId="276"/>
        </pc:sldMkLst>
        <pc:spChg chg="mod">
          <ac:chgData name="maaz khan" userId="f14721ab15567b32" providerId="Windows Live" clId="Web-{3C97462B-657C-4605-A75E-81D7BBD1E101}" dt="2020-11-29T11:28:36.768" v="535"/>
          <ac:spMkLst>
            <pc:docMk/>
            <pc:sldMk cId="996604057" sldId="276"/>
            <ac:spMk id="2" creationId="{2658D892-DD39-4986-BC5A-F16FE470B28D}"/>
          </ac:spMkLst>
        </pc:spChg>
        <pc:spChg chg="mod">
          <ac:chgData name="maaz khan" userId="f14721ab15567b32" providerId="Windows Live" clId="Web-{3C97462B-657C-4605-A75E-81D7BBD1E101}" dt="2020-11-29T11:29:13.614" v="548" actId="20577"/>
          <ac:spMkLst>
            <pc:docMk/>
            <pc:sldMk cId="996604057" sldId="276"/>
            <ac:spMk id="3" creationId="{96A6A86A-F46F-4C1F-96CC-69CCC30724B4}"/>
          </ac:spMkLst>
        </pc:spChg>
        <pc:spChg chg="add">
          <ac:chgData name="maaz khan" userId="f14721ab15567b32" providerId="Windows Live" clId="Web-{3C97462B-657C-4605-A75E-81D7BBD1E101}" dt="2020-11-29T11:28:36.768" v="535"/>
          <ac:spMkLst>
            <pc:docMk/>
            <pc:sldMk cId="996604057" sldId="276"/>
            <ac:spMk id="8" creationId="{827B839B-9ADE-406B-8590-F1CAEDED45A1}"/>
          </ac:spMkLst>
        </pc:spChg>
        <pc:spChg chg="add">
          <ac:chgData name="maaz khan" userId="f14721ab15567b32" providerId="Windows Live" clId="Web-{3C97462B-657C-4605-A75E-81D7BBD1E101}" dt="2020-11-29T11:28:36.768" v="535"/>
          <ac:spMkLst>
            <pc:docMk/>
            <pc:sldMk cId="996604057" sldId="276"/>
            <ac:spMk id="10" creationId="{CFE45BF0-46DB-408C-B5F7-7B11716805D4}"/>
          </ac:spMkLst>
        </pc:spChg>
        <pc:spChg chg="add">
          <ac:chgData name="maaz khan" userId="f14721ab15567b32" providerId="Windows Live" clId="Web-{3C97462B-657C-4605-A75E-81D7BBD1E101}" dt="2020-11-29T11:28:36.768" v="535"/>
          <ac:spMkLst>
            <pc:docMk/>
            <pc:sldMk cId="996604057" sldId="276"/>
            <ac:spMk id="12" creationId="{2AEBC8F2-97B1-41B4-93F1-2D289E197FBA}"/>
          </ac:spMkLst>
        </pc:spChg>
        <pc:spChg chg="add">
          <ac:chgData name="maaz khan" userId="f14721ab15567b32" providerId="Windows Live" clId="Web-{3C97462B-657C-4605-A75E-81D7BBD1E101}" dt="2020-11-29T11:28:36.768" v="535"/>
          <ac:spMkLst>
            <pc:docMk/>
            <pc:sldMk cId="996604057" sldId="276"/>
            <ac:spMk id="14" creationId="{472E3A19-F5D5-48FC-BB9C-48C2F68F598B}"/>
          </ac:spMkLst>
        </pc:spChg>
        <pc:spChg chg="add">
          <ac:chgData name="maaz khan" userId="f14721ab15567b32" providerId="Windows Live" clId="Web-{3C97462B-657C-4605-A75E-81D7BBD1E101}" dt="2020-11-29T11:28:36.768" v="535"/>
          <ac:spMkLst>
            <pc:docMk/>
            <pc:sldMk cId="996604057" sldId="276"/>
            <ac:spMk id="16" creationId="{7A62E32F-BB65-43A8-8EB5-92346890E549}"/>
          </ac:spMkLst>
        </pc:spChg>
        <pc:spChg chg="add">
          <ac:chgData name="maaz khan" userId="f14721ab15567b32" providerId="Windows Live" clId="Web-{3C97462B-657C-4605-A75E-81D7BBD1E101}" dt="2020-11-29T11:28:36.768" v="535"/>
          <ac:spMkLst>
            <pc:docMk/>
            <pc:sldMk cId="996604057" sldId="276"/>
            <ac:spMk id="18" creationId="{14E91B64-9FCC-451E-AFB4-A827D6329367}"/>
          </ac:spMkLst>
        </pc:spChg>
      </pc:sldChg>
      <pc:sldChg chg="addSp delSp modSp new mod setBg">
        <pc:chgData name="maaz khan" userId="f14721ab15567b32" providerId="Windows Live" clId="Web-{3C97462B-657C-4605-A75E-81D7BBD1E101}" dt="2020-11-29T11:30:28.706" v="574"/>
        <pc:sldMkLst>
          <pc:docMk/>
          <pc:sldMk cId="2759516915" sldId="277"/>
        </pc:sldMkLst>
        <pc:spChg chg="mod">
          <ac:chgData name="maaz khan" userId="f14721ab15567b32" providerId="Windows Live" clId="Web-{3C97462B-657C-4605-A75E-81D7BBD1E101}" dt="2020-11-29T11:30:18.425" v="573"/>
          <ac:spMkLst>
            <pc:docMk/>
            <pc:sldMk cId="2759516915" sldId="277"/>
            <ac:spMk id="2" creationId="{131CE220-8AD3-4D56-82A7-6131CECA4144}"/>
          </ac:spMkLst>
        </pc:spChg>
        <pc:spChg chg="del mod">
          <ac:chgData name="maaz khan" userId="f14721ab15567b32" providerId="Windows Live" clId="Web-{3C97462B-657C-4605-A75E-81D7BBD1E101}" dt="2020-11-29T11:30:28.706" v="574"/>
          <ac:spMkLst>
            <pc:docMk/>
            <pc:sldMk cId="2759516915" sldId="277"/>
            <ac:spMk id="3" creationId="{E2B96481-7ACF-4DA9-BD19-74022C2687C0}"/>
          </ac:spMkLst>
        </pc:spChg>
        <pc:spChg chg="add">
          <ac:chgData name="maaz khan" userId="f14721ab15567b32" providerId="Windows Live" clId="Web-{3C97462B-657C-4605-A75E-81D7BBD1E101}" dt="2020-11-29T11:30:18.425" v="573"/>
          <ac:spMkLst>
            <pc:docMk/>
            <pc:sldMk cId="2759516915" sldId="277"/>
            <ac:spMk id="8" creationId="{23962611-DFD5-4092-AAFD-559E3DFCE2C9}"/>
          </ac:spMkLst>
        </pc:spChg>
        <pc:picChg chg="add">
          <ac:chgData name="maaz khan" userId="f14721ab15567b32" providerId="Windows Live" clId="Web-{3C97462B-657C-4605-A75E-81D7BBD1E101}" dt="2020-11-29T11:30:18.425" v="573"/>
          <ac:picMkLst>
            <pc:docMk/>
            <pc:sldMk cId="2759516915" sldId="277"/>
            <ac:picMk id="10" creationId="{2270F1FA-0425-408F-9861-80BF5AFB276D}"/>
          </ac:picMkLst>
        </pc:picChg>
      </pc:sldChg>
      <pc:sldChg chg="new del">
        <pc:chgData name="maaz khan" userId="f14721ab15567b32" providerId="Windows Live" clId="Web-{3C97462B-657C-4605-A75E-81D7BBD1E101}" dt="2020-11-29T11:29:35.956" v="551"/>
        <pc:sldMkLst>
          <pc:docMk/>
          <pc:sldMk cId="2936744727" sldId="27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C3EFD13-3CD8-4457-B029-DD736C9E9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8">
            <a:extLst>
              <a:ext uri="{FF2B5EF4-FFF2-40B4-BE49-F238E27FC236}">
                <a16:creationId xmlns:a16="http://schemas.microsoft.com/office/drawing/2014/main" id="{AA9B61C3-6D3C-4B90-B343-810EC252B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63045" y="2216693"/>
            <a:ext cx="7447880" cy="353107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a:extLst>
              <a:ext uri="{FF2B5EF4-FFF2-40B4-BE49-F238E27FC236}">
                <a16:creationId xmlns:a16="http://schemas.microsoft.com/office/drawing/2014/main" id="{C1257FDB-F578-4AA9-844B-CF6CFA2FA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63045" y="1515074"/>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9999F923-F60C-4033-A0C7-BA36D1A44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97783" y="1172042"/>
            <a:ext cx="687754" cy="3820237"/>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F8C27FAF-AD0A-489C-A7B5-16CBFBB06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97783" y="987643"/>
            <a:ext cx="347200" cy="3699706"/>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8">
            <a:extLst>
              <a:ext uri="{FF2B5EF4-FFF2-40B4-BE49-F238E27FC236}">
                <a16:creationId xmlns:a16="http://schemas.microsoft.com/office/drawing/2014/main" id="{583B1E3E-6E8E-4E48-9EA6-56F1E306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40829" y="965200"/>
            <a:ext cx="3304154"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1262562" y="1286933"/>
            <a:ext cx="2653285" cy="2843319"/>
          </a:xfrm>
        </p:spPr>
        <p:txBody>
          <a:bodyPr vert="horz" lIns="91440" tIns="45720" rIns="91440" bIns="45720" rtlCol="0" anchor="ctr">
            <a:normAutofit/>
          </a:bodyPr>
          <a:lstStyle/>
          <a:p>
            <a:r>
              <a:rPr lang="en-US" sz="2000">
                <a:solidFill>
                  <a:srgbClr val="FFFFFF"/>
                </a:solidFill>
              </a:rPr>
              <a:t>Midterm Lab Assignment</a:t>
            </a:r>
          </a:p>
          <a:p>
            <a:r>
              <a:rPr lang="en-US" sz="2000">
                <a:solidFill>
                  <a:srgbClr val="FFFFFF"/>
                </a:solidFill>
              </a:rPr>
              <a:t>Fall 2020.</a:t>
            </a:r>
            <a:endParaRPr lang="en-US" sz="2000">
              <a:solidFill>
                <a:srgbClr val="FFFFFF"/>
              </a:solidFill>
              <a:cs typeface="Calibri" panose="020F0502020204030204"/>
            </a:endParaRPr>
          </a:p>
          <a:p>
            <a:pPr indent="-228600">
              <a:buFont typeface="Arial" panose="020B0604020202020204" pitchFamily="34" charset="0"/>
              <a:buChar char="•"/>
            </a:pPr>
            <a:endParaRPr lang="en-US" sz="2000">
              <a:solidFill>
                <a:srgbClr val="FFFFFF"/>
              </a:solidFill>
            </a:endParaRPr>
          </a:p>
          <a:p>
            <a:r>
              <a:rPr lang="en-US" sz="2000">
                <a:solidFill>
                  <a:srgbClr val="FFFFFF"/>
                </a:solidFill>
              </a:rPr>
              <a:t>Submitted by:      Hashmat Ali</a:t>
            </a:r>
            <a:endParaRPr lang="en-US" sz="2000">
              <a:solidFill>
                <a:srgbClr val="FFFFFF"/>
              </a:solidFill>
              <a:cs typeface="Calibri" panose="020F0502020204030204"/>
            </a:endParaRPr>
          </a:p>
          <a:p>
            <a:r>
              <a:rPr lang="en-US" sz="2000">
                <a:solidFill>
                  <a:srgbClr val="FFFFFF"/>
                </a:solidFill>
              </a:rPr>
              <a:t>ID number:        17185</a:t>
            </a:r>
            <a:endParaRPr lang="en-US" sz="2000">
              <a:solidFill>
                <a:srgbClr val="FFFFFF"/>
              </a:solidFill>
              <a:cs typeface="Calibri" panose="020F0502020204030204"/>
            </a:endParaRPr>
          </a:p>
          <a:p>
            <a:pPr indent="-228600">
              <a:buFont typeface="Arial" panose="020B0604020202020204" pitchFamily="34" charset="0"/>
              <a:buChar char="•"/>
            </a:pPr>
            <a:endParaRPr lang="en-US" sz="2000">
              <a:solidFill>
                <a:srgbClr val="FFFFFF"/>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4CD2B22-89F9-4A69-8515-D1FD60801913}"/>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Nerve supply of joint</a:t>
            </a:r>
          </a:p>
        </p:txBody>
      </p:sp>
      <p:sp>
        <p:nvSpPr>
          <p:cNvPr id="3" name="Content Placeholder 2">
            <a:extLst>
              <a:ext uri="{FF2B5EF4-FFF2-40B4-BE49-F238E27FC236}">
                <a16:creationId xmlns:a16="http://schemas.microsoft.com/office/drawing/2014/main" id="{E5FF7372-9969-437E-B6C3-95A246D4B2F6}"/>
              </a:ext>
            </a:extLst>
          </p:cNvPr>
          <p:cNvSpPr>
            <a:spLocks noGrp="1"/>
          </p:cNvSpPr>
          <p:nvPr>
            <p:ph sz="half" idx="1"/>
          </p:nvPr>
        </p:nvSpPr>
        <p:spPr>
          <a:xfrm>
            <a:off x="1424904" y="2494450"/>
            <a:ext cx="4053545" cy="3563159"/>
          </a:xfrm>
        </p:spPr>
        <p:txBody>
          <a:bodyPr vert="horz" lIns="91440" tIns="45720" rIns="91440" bIns="45720" rtlCol="0">
            <a:normAutofit/>
          </a:bodyPr>
          <a:lstStyle/>
          <a:p>
            <a:endParaRPr lang="en-US" sz="2400"/>
          </a:p>
          <a:p>
            <a:r>
              <a:rPr lang="en-US" sz="2400"/>
              <a:t>⦁    the axillary nerve </a:t>
            </a:r>
          </a:p>
          <a:p>
            <a:r>
              <a:rPr lang="en-US" sz="2400"/>
              <a:t>⦁    the suprascapula nerve</a:t>
            </a:r>
          </a:p>
          <a:p>
            <a:r>
              <a:rPr lang="en-US" sz="2400"/>
              <a:t>⦁    the lateral pectoral nerve </a:t>
            </a:r>
          </a:p>
          <a:p>
            <a:endParaRPr lang="en-US" sz="2400"/>
          </a:p>
        </p:txBody>
      </p:sp>
      <p:pic>
        <p:nvPicPr>
          <p:cNvPr id="5" name="Picture 5" descr="Diagram&#10;&#10;Description automatically generated">
            <a:extLst>
              <a:ext uri="{FF2B5EF4-FFF2-40B4-BE49-F238E27FC236}">
                <a16:creationId xmlns:a16="http://schemas.microsoft.com/office/drawing/2014/main" id="{06603940-11A9-42D6-8B8D-6103E3781116}"/>
              </a:ext>
            </a:extLst>
          </p:cNvPr>
          <p:cNvPicPr>
            <a:picLocks noGrp="1" noChangeAspect="1"/>
          </p:cNvPicPr>
          <p:nvPr>
            <p:ph sz="half" idx="2"/>
          </p:nvPr>
        </p:nvPicPr>
        <p:blipFill rotWithShape="1">
          <a:blip r:embed="rId2"/>
          <a:srcRect l="22974" r="1555" b="2"/>
          <a:stretch/>
        </p:blipFill>
        <p:spPr>
          <a:xfrm>
            <a:off x="6098892" y="2492376"/>
            <a:ext cx="4802404" cy="3563372"/>
          </a:xfrm>
          <a:prstGeom prst="rect">
            <a:avLst/>
          </a:prstGeom>
        </p:spPr>
      </p:pic>
    </p:spTree>
    <p:extLst>
      <p:ext uri="{BB962C8B-B14F-4D97-AF65-F5344CB8AC3E}">
        <p14:creationId xmlns:p14="http://schemas.microsoft.com/office/powerpoint/2010/main" val="903985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94626CF-29A7-4E1A-9119-5C3935C2D9D8}"/>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Arterial supply of joint </a:t>
            </a:r>
          </a:p>
        </p:txBody>
      </p:sp>
      <p:sp>
        <p:nvSpPr>
          <p:cNvPr id="3" name="Content Placeholder 2">
            <a:extLst>
              <a:ext uri="{FF2B5EF4-FFF2-40B4-BE49-F238E27FC236}">
                <a16:creationId xmlns:a16="http://schemas.microsoft.com/office/drawing/2014/main" id="{D6DC03B2-3EE1-447D-B275-361EDFBFDF6C}"/>
              </a:ext>
            </a:extLst>
          </p:cNvPr>
          <p:cNvSpPr>
            <a:spLocks noGrp="1"/>
          </p:cNvSpPr>
          <p:nvPr>
            <p:ph sz="half" idx="1"/>
          </p:nvPr>
        </p:nvSpPr>
        <p:spPr>
          <a:xfrm>
            <a:off x="1424904" y="2494450"/>
            <a:ext cx="4053545" cy="3563159"/>
          </a:xfrm>
        </p:spPr>
        <p:txBody>
          <a:bodyPr vert="horz" lIns="91440" tIns="45720" rIns="91440" bIns="45720" rtlCol="0">
            <a:normAutofit/>
          </a:bodyPr>
          <a:lstStyle/>
          <a:p>
            <a:endParaRPr lang="en-US" sz="2400"/>
          </a:p>
          <a:p>
            <a:r>
              <a:rPr lang="en-US" sz="2400"/>
              <a:t>⦁    the interior and posterior circumflex humeral arteries </a:t>
            </a:r>
          </a:p>
          <a:p>
            <a:r>
              <a:rPr lang="en-US" sz="2400"/>
              <a:t>⦁    the suprascupular artry </a:t>
            </a:r>
          </a:p>
          <a:p>
            <a:endParaRPr lang="en-US" sz="2400"/>
          </a:p>
        </p:txBody>
      </p:sp>
      <p:pic>
        <p:nvPicPr>
          <p:cNvPr id="5" name="Picture 5" descr="Diagram&#10;&#10;Description automatically generated">
            <a:extLst>
              <a:ext uri="{FF2B5EF4-FFF2-40B4-BE49-F238E27FC236}">
                <a16:creationId xmlns:a16="http://schemas.microsoft.com/office/drawing/2014/main" id="{2B0E1C5F-2A90-499D-AEFE-F98959EC4DA6}"/>
              </a:ext>
            </a:extLst>
          </p:cNvPr>
          <p:cNvPicPr>
            <a:picLocks noGrp="1" noChangeAspect="1"/>
          </p:cNvPicPr>
          <p:nvPr>
            <p:ph sz="half" idx="2"/>
          </p:nvPr>
        </p:nvPicPr>
        <p:blipFill rotWithShape="1">
          <a:blip r:embed="rId2"/>
          <a:srcRect l="22974" r="1555" b="2"/>
          <a:stretch/>
        </p:blipFill>
        <p:spPr>
          <a:xfrm>
            <a:off x="6098892" y="2492376"/>
            <a:ext cx="4802404" cy="3563372"/>
          </a:xfrm>
          <a:prstGeom prst="rect">
            <a:avLst/>
          </a:prstGeom>
        </p:spPr>
      </p:pic>
    </p:spTree>
    <p:extLst>
      <p:ext uri="{BB962C8B-B14F-4D97-AF65-F5344CB8AC3E}">
        <p14:creationId xmlns:p14="http://schemas.microsoft.com/office/powerpoint/2010/main" val="4175279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F20DF393-3142-4786-9D2F-BBE65B4B71F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Elbow joint </a:t>
            </a:r>
          </a:p>
        </p:txBody>
      </p:sp>
      <p:sp>
        <p:nvSpPr>
          <p:cNvPr id="3" name="Content Placeholder 2">
            <a:extLst>
              <a:ext uri="{FF2B5EF4-FFF2-40B4-BE49-F238E27FC236}">
                <a16:creationId xmlns:a16="http://schemas.microsoft.com/office/drawing/2014/main" id="{4D244F31-15A7-4570-AB3F-DE7C91DEB140}"/>
              </a:ext>
            </a:extLst>
          </p:cNvPr>
          <p:cNvSpPr>
            <a:spLocks noGrp="1"/>
          </p:cNvSpPr>
          <p:nvPr>
            <p:ph sz="half" idx="1"/>
          </p:nvPr>
        </p:nvSpPr>
        <p:spPr>
          <a:xfrm>
            <a:off x="1424904" y="2494450"/>
            <a:ext cx="4053545" cy="3563159"/>
          </a:xfrm>
        </p:spPr>
        <p:txBody>
          <a:bodyPr vert="horz" lIns="91440" tIns="45720" rIns="91440" bIns="45720" rtlCol="0">
            <a:normAutofit/>
          </a:bodyPr>
          <a:lstStyle/>
          <a:p>
            <a:endParaRPr lang="en-US" sz="2400"/>
          </a:p>
          <a:p>
            <a:r>
              <a:rPr lang="en-US" sz="2400"/>
              <a:t>⦁    the elbow is a hinge joint made up the humerus ,ulna and radius.</a:t>
            </a:r>
          </a:p>
          <a:p>
            <a:r>
              <a:rPr lang="en-US" sz="2400"/>
              <a:t>⦁    the unique postioning and interaction of the bones in the joint allows for a small amount of rotation as well as hing action.</a:t>
            </a:r>
          </a:p>
          <a:p>
            <a:endParaRPr lang="en-US" sz="2400"/>
          </a:p>
        </p:txBody>
      </p:sp>
      <p:pic>
        <p:nvPicPr>
          <p:cNvPr id="5" name="Picture 5" descr="Diagram&#10;&#10;Description automatically generated">
            <a:extLst>
              <a:ext uri="{FF2B5EF4-FFF2-40B4-BE49-F238E27FC236}">
                <a16:creationId xmlns:a16="http://schemas.microsoft.com/office/drawing/2014/main" id="{00BF89A2-6AAB-4B52-BF43-E10D0A9EB5C2}"/>
              </a:ext>
            </a:extLst>
          </p:cNvPr>
          <p:cNvPicPr>
            <a:picLocks noGrp="1" noChangeAspect="1"/>
          </p:cNvPicPr>
          <p:nvPr>
            <p:ph sz="half" idx="2"/>
          </p:nvPr>
        </p:nvPicPr>
        <p:blipFill rotWithShape="1">
          <a:blip r:embed="rId2"/>
          <a:srcRect t="9352" r="2" b="2"/>
          <a:stretch/>
        </p:blipFill>
        <p:spPr>
          <a:xfrm>
            <a:off x="6098892" y="2492376"/>
            <a:ext cx="4802404" cy="3563372"/>
          </a:xfrm>
          <a:prstGeom prst="rect">
            <a:avLst/>
          </a:prstGeom>
        </p:spPr>
      </p:pic>
    </p:spTree>
    <p:extLst>
      <p:ext uri="{BB962C8B-B14F-4D97-AF65-F5344CB8AC3E}">
        <p14:creationId xmlns:p14="http://schemas.microsoft.com/office/powerpoint/2010/main" val="3638795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3D565BC-BF10-4673-B4F1-DAAABC9E4875}"/>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Movement </a:t>
            </a:r>
          </a:p>
        </p:txBody>
      </p:sp>
      <p:sp>
        <p:nvSpPr>
          <p:cNvPr id="3" name="Content Placeholder 2">
            <a:extLst>
              <a:ext uri="{FF2B5EF4-FFF2-40B4-BE49-F238E27FC236}">
                <a16:creationId xmlns:a16="http://schemas.microsoft.com/office/drawing/2014/main" id="{44345D82-B32B-448A-BAD6-77E64E4B3F26}"/>
              </a:ext>
            </a:extLst>
          </p:cNvPr>
          <p:cNvSpPr>
            <a:spLocks noGrp="1"/>
          </p:cNvSpPr>
          <p:nvPr>
            <p:ph sz="half" idx="1"/>
          </p:nvPr>
        </p:nvSpPr>
        <p:spPr>
          <a:xfrm>
            <a:off x="1424904" y="2494450"/>
            <a:ext cx="4053545" cy="3563159"/>
          </a:xfrm>
        </p:spPr>
        <p:txBody>
          <a:bodyPr vert="horz" lIns="91440" tIns="45720" rIns="91440" bIns="45720" rtlCol="0">
            <a:normAutofit/>
          </a:bodyPr>
          <a:lstStyle/>
          <a:p>
            <a:endParaRPr lang="en-US" sz="2000"/>
          </a:p>
          <a:p>
            <a:r>
              <a:rPr lang="en-US" sz="2000"/>
              <a:t>⦁    While flexion and extension are the only movements that can occur at the elbow joint itself, movement is also afforded at the proximal radioulnar joint, which contributes to the elbow joint.</a:t>
            </a:r>
          </a:p>
          <a:p>
            <a:r>
              <a:rPr lang="en-US" sz="2000"/>
              <a:t>⦁     Movements at this joint are called pronation and supination.</a:t>
            </a:r>
          </a:p>
          <a:p>
            <a:endParaRPr lang="en-US" sz="2000"/>
          </a:p>
        </p:txBody>
      </p:sp>
      <p:pic>
        <p:nvPicPr>
          <p:cNvPr id="5" name="Picture 5" descr="Diagram&#10;&#10;Description automatically generated">
            <a:extLst>
              <a:ext uri="{FF2B5EF4-FFF2-40B4-BE49-F238E27FC236}">
                <a16:creationId xmlns:a16="http://schemas.microsoft.com/office/drawing/2014/main" id="{4A655BFB-4CA1-4483-AB06-8F520595EC06}"/>
              </a:ext>
            </a:extLst>
          </p:cNvPr>
          <p:cNvPicPr>
            <a:picLocks noGrp="1" noChangeAspect="1"/>
          </p:cNvPicPr>
          <p:nvPr>
            <p:ph sz="half" idx="2"/>
          </p:nvPr>
        </p:nvPicPr>
        <p:blipFill rotWithShape="1">
          <a:blip r:embed="rId2"/>
          <a:srcRect t="23526" r="-1" b="25083"/>
          <a:stretch/>
        </p:blipFill>
        <p:spPr>
          <a:xfrm>
            <a:off x="6098892" y="2492376"/>
            <a:ext cx="4802404" cy="3563372"/>
          </a:xfrm>
          <a:prstGeom prst="rect">
            <a:avLst/>
          </a:prstGeom>
        </p:spPr>
      </p:pic>
    </p:spTree>
    <p:extLst>
      <p:ext uri="{BB962C8B-B14F-4D97-AF65-F5344CB8AC3E}">
        <p14:creationId xmlns:p14="http://schemas.microsoft.com/office/powerpoint/2010/main" val="22747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2D371EC-1E8D-442C-AE21-744B8D093160}"/>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Ligaments</a:t>
            </a:r>
          </a:p>
        </p:txBody>
      </p:sp>
      <p:sp>
        <p:nvSpPr>
          <p:cNvPr id="3" name="Content Placeholder 2">
            <a:extLst>
              <a:ext uri="{FF2B5EF4-FFF2-40B4-BE49-F238E27FC236}">
                <a16:creationId xmlns:a16="http://schemas.microsoft.com/office/drawing/2014/main" id="{2F046288-C53B-45EF-B1DA-DC0E78250868}"/>
              </a:ext>
            </a:extLst>
          </p:cNvPr>
          <p:cNvSpPr>
            <a:spLocks noGrp="1"/>
          </p:cNvSpPr>
          <p:nvPr>
            <p:ph sz="half" idx="1"/>
          </p:nvPr>
        </p:nvSpPr>
        <p:spPr>
          <a:xfrm>
            <a:off x="1424904" y="2494450"/>
            <a:ext cx="4053545" cy="3563159"/>
          </a:xfrm>
        </p:spPr>
        <p:txBody>
          <a:bodyPr vert="horz" lIns="91440" tIns="45720" rIns="91440" bIns="45720" rtlCol="0">
            <a:normAutofit/>
          </a:bodyPr>
          <a:lstStyle/>
          <a:p>
            <a:r>
              <a:rPr lang="en-US" sz="1700"/>
              <a:t> </a:t>
            </a:r>
          </a:p>
          <a:p>
            <a:r>
              <a:rPr lang="en-US" sz="1700"/>
              <a:t>⦁    The two main ligaments connecting the humerus and ulna are:</a:t>
            </a:r>
          </a:p>
          <a:p>
            <a:r>
              <a:rPr lang="en-US" sz="1700"/>
              <a:t>⦁     ulnar-collateral ligament, also called the medial collateral ligament, which runs along the inside of the elbow.</a:t>
            </a:r>
          </a:p>
          <a:p>
            <a:r>
              <a:rPr lang="en-US" sz="1700"/>
              <a:t>⦁     lateral collateral ligament, also called the radial collateral ligament, which runs along the outside of the elbow.</a:t>
            </a:r>
          </a:p>
          <a:p>
            <a:endParaRPr lang="en-US" sz="1700"/>
          </a:p>
        </p:txBody>
      </p:sp>
      <p:pic>
        <p:nvPicPr>
          <p:cNvPr id="5" name="Picture 5" descr="A close up&#10;&#10;Description automatically generated">
            <a:extLst>
              <a:ext uri="{FF2B5EF4-FFF2-40B4-BE49-F238E27FC236}">
                <a16:creationId xmlns:a16="http://schemas.microsoft.com/office/drawing/2014/main" id="{B61F1DCC-311E-493E-9F8A-9CA4AC898165}"/>
              </a:ext>
            </a:extLst>
          </p:cNvPr>
          <p:cNvPicPr>
            <a:picLocks noGrp="1" noChangeAspect="1"/>
          </p:cNvPicPr>
          <p:nvPr>
            <p:ph sz="half" idx="2"/>
          </p:nvPr>
        </p:nvPicPr>
        <p:blipFill rotWithShape="1">
          <a:blip r:embed="rId2"/>
          <a:srcRect t="970" b="858"/>
          <a:stretch/>
        </p:blipFill>
        <p:spPr>
          <a:xfrm>
            <a:off x="6098892" y="2492376"/>
            <a:ext cx="4802404" cy="3563372"/>
          </a:xfrm>
          <a:prstGeom prst="rect">
            <a:avLst/>
          </a:prstGeom>
        </p:spPr>
      </p:pic>
    </p:spTree>
    <p:extLst>
      <p:ext uri="{BB962C8B-B14F-4D97-AF65-F5344CB8AC3E}">
        <p14:creationId xmlns:p14="http://schemas.microsoft.com/office/powerpoint/2010/main" val="2685915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647922D-EE10-481F-8C5B-797FC9AA4856}"/>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Joint capsule and </a:t>
            </a:r>
            <a:r>
              <a:rPr lang="en-US" sz="4000" err="1">
                <a:solidFill>
                  <a:srgbClr val="FFFFFF"/>
                </a:solidFill>
              </a:rPr>
              <a:t>barsea</a:t>
            </a:r>
            <a:endParaRPr lang="en-US" sz="4000" err="1">
              <a:solidFill>
                <a:srgbClr val="FFFFFF"/>
              </a:solidFill>
              <a:cs typeface="Calibri Light"/>
            </a:endParaRPr>
          </a:p>
        </p:txBody>
      </p:sp>
      <p:sp>
        <p:nvSpPr>
          <p:cNvPr id="3" name="Content Placeholder 2">
            <a:extLst>
              <a:ext uri="{FF2B5EF4-FFF2-40B4-BE49-F238E27FC236}">
                <a16:creationId xmlns:a16="http://schemas.microsoft.com/office/drawing/2014/main" id="{2F95EE90-E1E1-4EA7-934F-4C2F1EF924DA}"/>
              </a:ext>
            </a:extLst>
          </p:cNvPr>
          <p:cNvSpPr>
            <a:spLocks noGrp="1"/>
          </p:cNvSpPr>
          <p:nvPr>
            <p:ph sz="half" idx="1"/>
          </p:nvPr>
        </p:nvSpPr>
        <p:spPr>
          <a:xfrm>
            <a:off x="1424904" y="2494450"/>
            <a:ext cx="4053545" cy="3563159"/>
          </a:xfrm>
        </p:spPr>
        <p:txBody>
          <a:bodyPr vert="horz" lIns="91440" tIns="45720" rIns="91440" bIns="45720" rtlCol="0">
            <a:normAutofit/>
          </a:bodyPr>
          <a:lstStyle/>
          <a:p>
            <a:endParaRPr lang="en-US" sz="1300"/>
          </a:p>
          <a:p>
            <a:r>
              <a:rPr lang="en-US" sz="1300"/>
              <a:t>    the elbow joint has a capsule enclosing the joint.</a:t>
            </a:r>
          </a:p>
          <a:p>
            <a:r>
              <a:rPr lang="en-US" sz="1300"/>
              <a:t>     This in itself is strong and fibrous, strengthening the joint.</a:t>
            </a:r>
          </a:p>
          <a:p>
            <a:pPr marL="0"/>
            <a:r>
              <a:rPr lang="en-US" sz="1300"/>
              <a:t>⦁     The joint capsule is thickened medially and laterally to form collateral ligaments, which stabilise the flexing and extending motion of the arm.</a:t>
            </a:r>
          </a:p>
          <a:p>
            <a:r>
              <a:rPr lang="en-US" sz="1300"/>
              <a:t>    A bursa is a membranous sac filled with synovial fluid. It acts as a cushion to reduce friction between the moving parts of a joint, limiting degenerative damage. </a:t>
            </a:r>
          </a:p>
          <a:p>
            <a:r>
              <a:rPr lang="en-US" sz="1300"/>
              <a:t>    There are many bursae in the elbow, but only a few have clinical importance:</a:t>
            </a:r>
          </a:p>
          <a:p>
            <a:endParaRPr lang="en-US" sz="1300"/>
          </a:p>
        </p:txBody>
      </p:sp>
      <p:pic>
        <p:nvPicPr>
          <p:cNvPr id="5" name="Picture 5" descr="A picture containing mirror, bottle&#10;&#10;Description automatically generated">
            <a:extLst>
              <a:ext uri="{FF2B5EF4-FFF2-40B4-BE49-F238E27FC236}">
                <a16:creationId xmlns:a16="http://schemas.microsoft.com/office/drawing/2014/main" id="{3317BA87-E594-4517-BE4B-8E534B808239}"/>
              </a:ext>
            </a:extLst>
          </p:cNvPr>
          <p:cNvPicPr>
            <a:picLocks noGrp="1" noChangeAspect="1"/>
          </p:cNvPicPr>
          <p:nvPr>
            <p:ph sz="half" idx="2"/>
          </p:nvPr>
        </p:nvPicPr>
        <p:blipFill rotWithShape="1">
          <a:blip r:embed="rId2"/>
          <a:srcRect t="19304" r="-2" b="7480"/>
          <a:stretch/>
        </p:blipFill>
        <p:spPr>
          <a:xfrm>
            <a:off x="6098892" y="2492376"/>
            <a:ext cx="4802404" cy="3563372"/>
          </a:xfrm>
          <a:prstGeom prst="rect">
            <a:avLst/>
          </a:prstGeom>
        </p:spPr>
      </p:pic>
    </p:spTree>
    <p:extLst>
      <p:ext uri="{BB962C8B-B14F-4D97-AF65-F5344CB8AC3E}">
        <p14:creationId xmlns:p14="http://schemas.microsoft.com/office/powerpoint/2010/main" val="1111677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9DD3EB6-2619-40AE-B143-627B4FF77A4F}"/>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Wrist joints </a:t>
            </a:r>
          </a:p>
        </p:txBody>
      </p:sp>
      <p:sp>
        <p:nvSpPr>
          <p:cNvPr id="3" name="Content Placeholder 2">
            <a:extLst>
              <a:ext uri="{FF2B5EF4-FFF2-40B4-BE49-F238E27FC236}">
                <a16:creationId xmlns:a16="http://schemas.microsoft.com/office/drawing/2014/main" id="{BA6CE3D1-510B-45CB-83CB-E84090926F91}"/>
              </a:ext>
            </a:extLst>
          </p:cNvPr>
          <p:cNvSpPr>
            <a:spLocks noGrp="1"/>
          </p:cNvSpPr>
          <p:nvPr>
            <p:ph sz="half" idx="1"/>
          </p:nvPr>
        </p:nvSpPr>
        <p:spPr>
          <a:xfrm>
            <a:off x="1424904" y="2494450"/>
            <a:ext cx="4053545" cy="3563159"/>
          </a:xfrm>
        </p:spPr>
        <p:txBody>
          <a:bodyPr vert="horz" lIns="91440" tIns="45720" rIns="91440" bIns="45720" rtlCol="0">
            <a:normAutofit/>
          </a:bodyPr>
          <a:lstStyle/>
          <a:p>
            <a:endParaRPr lang="en-US" sz="2000"/>
          </a:p>
          <a:p>
            <a:r>
              <a:rPr lang="en-US" sz="2000"/>
              <a:t>⦁    the wrist joint generally refers to the radiocarpal joint, which is the articulation between the distal end of the radius and the articulating surface of the scaphoid, lunate, and triquetral bones.</a:t>
            </a:r>
          </a:p>
          <a:p>
            <a:r>
              <a:rPr lang="en-US" sz="2000"/>
              <a:t>⦁     Other articulations in the wrist area include the distal radius and ulnar and the carpal bones.</a:t>
            </a:r>
          </a:p>
          <a:p>
            <a:endParaRPr lang="en-US" sz="2000"/>
          </a:p>
        </p:txBody>
      </p:sp>
      <p:pic>
        <p:nvPicPr>
          <p:cNvPr id="5" name="Picture 5" descr="Diagram&#10;&#10;Description automatically generated">
            <a:extLst>
              <a:ext uri="{FF2B5EF4-FFF2-40B4-BE49-F238E27FC236}">
                <a16:creationId xmlns:a16="http://schemas.microsoft.com/office/drawing/2014/main" id="{B8DAA7C1-4131-4AF3-93BD-52B077365466}"/>
              </a:ext>
            </a:extLst>
          </p:cNvPr>
          <p:cNvPicPr>
            <a:picLocks noGrp="1" noChangeAspect="1"/>
          </p:cNvPicPr>
          <p:nvPr>
            <p:ph sz="half" idx="2"/>
          </p:nvPr>
        </p:nvPicPr>
        <p:blipFill rotWithShape="1">
          <a:blip r:embed="rId2"/>
          <a:srcRect t="7790" r="1" b="747"/>
          <a:stretch/>
        </p:blipFill>
        <p:spPr>
          <a:xfrm>
            <a:off x="6098892" y="2492376"/>
            <a:ext cx="4802404" cy="3563372"/>
          </a:xfrm>
          <a:prstGeom prst="rect">
            <a:avLst/>
          </a:prstGeom>
        </p:spPr>
      </p:pic>
    </p:spTree>
    <p:extLst>
      <p:ext uri="{BB962C8B-B14F-4D97-AF65-F5344CB8AC3E}">
        <p14:creationId xmlns:p14="http://schemas.microsoft.com/office/powerpoint/2010/main" val="1911311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6977B91-8E2E-4433-B062-FD38EC193C96}"/>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Movement</a:t>
            </a:r>
          </a:p>
        </p:txBody>
      </p:sp>
      <p:sp>
        <p:nvSpPr>
          <p:cNvPr id="3" name="Content Placeholder 2">
            <a:extLst>
              <a:ext uri="{FF2B5EF4-FFF2-40B4-BE49-F238E27FC236}">
                <a16:creationId xmlns:a16="http://schemas.microsoft.com/office/drawing/2014/main" id="{EC18F370-3F08-4FDD-AEAE-5B77BCFD7DAD}"/>
              </a:ext>
            </a:extLst>
          </p:cNvPr>
          <p:cNvSpPr>
            <a:spLocks noGrp="1"/>
          </p:cNvSpPr>
          <p:nvPr>
            <p:ph sz="half" idx="1"/>
          </p:nvPr>
        </p:nvSpPr>
        <p:spPr>
          <a:xfrm>
            <a:off x="1424904" y="2494450"/>
            <a:ext cx="4053545" cy="3563159"/>
          </a:xfrm>
        </p:spPr>
        <p:txBody>
          <a:bodyPr vert="horz" lIns="91440" tIns="45720" rIns="91440" bIns="45720" rtlCol="0">
            <a:normAutofit/>
          </a:bodyPr>
          <a:lstStyle/>
          <a:p>
            <a:endParaRPr lang="en-US" sz="1900"/>
          </a:p>
          <a:p>
            <a:r>
              <a:rPr lang="en-US" sz="1900"/>
              <a:t>⦁    the Wrist Joint. The wrist is an ellipsoidal (condyloid) type synovial joint, allowing for movement along two axes. </a:t>
            </a:r>
          </a:p>
          <a:p>
            <a:r>
              <a:rPr lang="en-US" sz="1900"/>
              <a:t>⦁    This means that flexion, extension, adduction and abduction can all occur at the wrist joint. </a:t>
            </a:r>
          </a:p>
          <a:p>
            <a:r>
              <a:rPr lang="en-US" sz="1900"/>
              <a:t>⦁    All the movements of the wrist are performed by the muscles of the forearm.</a:t>
            </a:r>
          </a:p>
          <a:p>
            <a:endParaRPr lang="en-US" sz="1900"/>
          </a:p>
        </p:txBody>
      </p:sp>
      <p:pic>
        <p:nvPicPr>
          <p:cNvPr id="5" name="Picture 5" descr="Diagram&#10;&#10;Description automatically generated">
            <a:extLst>
              <a:ext uri="{FF2B5EF4-FFF2-40B4-BE49-F238E27FC236}">
                <a16:creationId xmlns:a16="http://schemas.microsoft.com/office/drawing/2014/main" id="{67C2A58E-361C-41A4-AB3B-5D725C88B8E5}"/>
              </a:ext>
            </a:extLst>
          </p:cNvPr>
          <p:cNvPicPr>
            <a:picLocks noGrp="1" noChangeAspect="1"/>
          </p:cNvPicPr>
          <p:nvPr>
            <p:ph sz="half" idx="2"/>
          </p:nvPr>
        </p:nvPicPr>
        <p:blipFill rotWithShape="1">
          <a:blip r:embed="rId2"/>
          <a:srcRect t="12330" r="2" b="28252"/>
          <a:stretch/>
        </p:blipFill>
        <p:spPr>
          <a:xfrm>
            <a:off x="6098892" y="2492376"/>
            <a:ext cx="4802404" cy="3563372"/>
          </a:xfrm>
          <a:prstGeom prst="rect">
            <a:avLst/>
          </a:prstGeom>
        </p:spPr>
      </p:pic>
    </p:spTree>
    <p:extLst>
      <p:ext uri="{BB962C8B-B14F-4D97-AF65-F5344CB8AC3E}">
        <p14:creationId xmlns:p14="http://schemas.microsoft.com/office/powerpoint/2010/main" val="1282599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EF52CE2-6A21-4B2E-8BB9-C1081A06480C}"/>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Ligament</a:t>
            </a:r>
          </a:p>
        </p:txBody>
      </p:sp>
      <p:sp>
        <p:nvSpPr>
          <p:cNvPr id="3" name="Content Placeholder 2">
            <a:extLst>
              <a:ext uri="{FF2B5EF4-FFF2-40B4-BE49-F238E27FC236}">
                <a16:creationId xmlns:a16="http://schemas.microsoft.com/office/drawing/2014/main" id="{56C733F9-8070-40EF-AD81-093956D4FA89}"/>
              </a:ext>
            </a:extLst>
          </p:cNvPr>
          <p:cNvSpPr>
            <a:spLocks noGrp="1"/>
          </p:cNvSpPr>
          <p:nvPr>
            <p:ph sz="half" idx="1"/>
          </p:nvPr>
        </p:nvSpPr>
        <p:spPr>
          <a:xfrm>
            <a:off x="1424904" y="2494450"/>
            <a:ext cx="4053545" cy="3563159"/>
          </a:xfrm>
        </p:spPr>
        <p:txBody>
          <a:bodyPr vert="horz" lIns="91440" tIns="45720" rIns="91440" bIns="45720" rtlCol="0">
            <a:normAutofit/>
          </a:bodyPr>
          <a:lstStyle/>
          <a:p>
            <a:endParaRPr lang="en-US" sz="2000"/>
          </a:p>
          <a:p>
            <a:r>
              <a:rPr lang="en-US" sz="2000"/>
              <a:t>⦁    ligaments – a pair of ligaments which bind the bones of the wrist and provide stability.</a:t>
            </a:r>
          </a:p>
          <a:p>
            <a:r>
              <a:rPr lang="en-US" sz="2000"/>
              <a:t>⦁     Volar radiocarpal ligaments – a complex web of ligaments that support the palm side of the wrist. </a:t>
            </a:r>
          </a:p>
          <a:p>
            <a:r>
              <a:rPr lang="en-US" sz="2000"/>
              <a:t>⦁    Dorsal radiocarpal ligaments – ligaments that support the back of the wrist.</a:t>
            </a:r>
          </a:p>
          <a:p>
            <a:endParaRPr lang="en-US" sz="2000"/>
          </a:p>
        </p:txBody>
      </p:sp>
      <p:pic>
        <p:nvPicPr>
          <p:cNvPr id="5" name="Picture 5" descr="A close up of a logo&#10;&#10;Description automatically generated">
            <a:extLst>
              <a:ext uri="{FF2B5EF4-FFF2-40B4-BE49-F238E27FC236}">
                <a16:creationId xmlns:a16="http://schemas.microsoft.com/office/drawing/2014/main" id="{BA827C40-B192-4444-BE0A-4BC89838CB54}"/>
              </a:ext>
            </a:extLst>
          </p:cNvPr>
          <p:cNvPicPr>
            <a:picLocks noGrp="1" noChangeAspect="1"/>
          </p:cNvPicPr>
          <p:nvPr>
            <p:ph sz="half" idx="2"/>
          </p:nvPr>
        </p:nvPicPr>
        <p:blipFill rotWithShape="1">
          <a:blip r:embed="rId2"/>
          <a:srcRect l="4867" r="4629" b="-1"/>
          <a:stretch/>
        </p:blipFill>
        <p:spPr>
          <a:xfrm>
            <a:off x="6098892" y="2492376"/>
            <a:ext cx="4802404" cy="3563372"/>
          </a:xfrm>
          <a:prstGeom prst="rect">
            <a:avLst/>
          </a:prstGeom>
        </p:spPr>
      </p:pic>
    </p:spTree>
    <p:extLst>
      <p:ext uri="{BB962C8B-B14F-4D97-AF65-F5344CB8AC3E}">
        <p14:creationId xmlns:p14="http://schemas.microsoft.com/office/powerpoint/2010/main" val="3426753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697C084-01AC-466D-BE18-A8DA2E52E326}"/>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Capsule</a:t>
            </a:r>
          </a:p>
        </p:txBody>
      </p:sp>
      <p:sp>
        <p:nvSpPr>
          <p:cNvPr id="3" name="Content Placeholder 2">
            <a:extLst>
              <a:ext uri="{FF2B5EF4-FFF2-40B4-BE49-F238E27FC236}">
                <a16:creationId xmlns:a16="http://schemas.microsoft.com/office/drawing/2014/main" id="{F51E7621-FFE4-4757-B076-0915705ED192}"/>
              </a:ext>
            </a:extLst>
          </p:cNvPr>
          <p:cNvSpPr>
            <a:spLocks noGrp="1"/>
          </p:cNvSpPr>
          <p:nvPr>
            <p:ph sz="half" idx="1"/>
          </p:nvPr>
        </p:nvSpPr>
        <p:spPr>
          <a:xfrm>
            <a:off x="1424904" y="2494450"/>
            <a:ext cx="4053545" cy="3563159"/>
          </a:xfrm>
        </p:spPr>
        <p:txBody>
          <a:bodyPr vert="horz" lIns="91440" tIns="45720" rIns="91440" bIns="45720" rtlCol="0">
            <a:normAutofit/>
          </a:bodyPr>
          <a:lstStyle/>
          <a:p>
            <a:endParaRPr lang="en-US" sz="2200"/>
          </a:p>
          <a:p>
            <a:r>
              <a:rPr lang="en-US" sz="2200"/>
              <a:t>the joint capsule is a watertight sac of tissue that surrounds the wrist bones.</a:t>
            </a:r>
          </a:p>
          <a:p>
            <a:r>
              <a:rPr lang="en-US" sz="2200"/>
              <a:t>Inside the wrist capsule are the joints themselves. The joint capsule contains a small amount of lubricant, called synovial fluid, that allows the bones to move together easily.</a:t>
            </a:r>
          </a:p>
          <a:p>
            <a:endParaRPr lang="en-US" sz="2200"/>
          </a:p>
        </p:txBody>
      </p:sp>
      <p:pic>
        <p:nvPicPr>
          <p:cNvPr id="5" name="Picture 5" descr="Diagram&#10;&#10;Description automatically generated">
            <a:extLst>
              <a:ext uri="{FF2B5EF4-FFF2-40B4-BE49-F238E27FC236}">
                <a16:creationId xmlns:a16="http://schemas.microsoft.com/office/drawing/2014/main" id="{E9D14B55-D31A-4BBF-AA4A-99ECF1DF39E6}"/>
              </a:ext>
            </a:extLst>
          </p:cNvPr>
          <p:cNvPicPr>
            <a:picLocks noGrp="1" noChangeAspect="1"/>
          </p:cNvPicPr>
          <p:nvPr>
            <p:ph sz="half" idx="2"/>
          </p:nvPr>
        </p:nvPicPr>
        <p:blipFill rotWithShape="1">
          <a:blip r:embed="rId2"/>
          <a:srcRect l="15252" r="753"/>
          <a:stretch/>
        </p:blipFill>
        <p:spPr>
          <a:xfrm>
            <a:off x="6098892" y="2492376"/>
            <a:ext cx="4802404" cy="3563372"/>
          </a:xfrm>
          <a:prstGeom prst="rect">
            <a:avLst/>
          </a:prstGeom>
        </p:spPr>
      </p:pic>
    </p:spTree>
    <p:extLst>
      <p:ext uri="{BB962C8B-B14F-4D97-AF65-F5344CB8AC3E}">
        <p14:creationId xmlns:p14="http://schemas.microsoft.com/office/powerpoint/2010/main" val="3244275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1906B37-CC38-4721-8A93-B5AA21DD62B3}"/>
              </a:ext>
            </a:extLst>
          </p:cNvPr>
          <p:cNvSpPr>
            <a:spLocks noGrp="1"/>
          </p:cNvSpPr>
          <p:nvPr>
            <p:ph type="title"/>
          </p:nvPr>
        </p:nvSpPr>
        <p:spPr>
          <a:xfrm>
            <a:off x="958506" y="800392"/>
            <a:ext cx="10264697" cy="1212102"/>
          </a:xfrm>
        </p:spPr>
        <p:txBody>
          <a:bodyPr>
            <a:normAutofit/>
          </a:bodyPr>
          <a:lstStyle/>
          <a:p>
            <a:r>
              <a:rPr lang="en-US" sz="4000">
                <a:latin typeface="Calibri"/>
                <a:cs typeface="Calibri"/>
              </a:rPr>
              <a:t>Definition</a:t>
            </a:r>
            <a:endParaRPr lang="en-US" err="1"/>
          </a:p>
        </p:txBody>
      </p:sp>
      <p:sp>
        <p:nvSpPr>
          <p:cNvPr id="3" name="Content Placeholder 2">
            <a:extLst>
              <a:ext uri="{FF2B5EF4-FFF2-40B4-BE49-F238E27FC236}">
                <a16:creationId xmlns:a16="http://schemas.microsoft.com/office/drawing/2014/main" id="{4C98A585-FE51-4C64-8D37-B9674459B847}"/>
              </a:ext>
            </a:extLst>
          </p:cNvPr>
          <p:cNvSpPr>
            <a:spLocks noGrp="1"/>
          </p:cNvSpPr>
          <p:nvPr>
            <p:ph idx="1"/>
          </p:nvPr>
        </p:nvSpPr>
        <p:spPr>
          <a:xfrm>
            <a:off x="1367624" y="2490436"/>
            <a:ext cx="9708995" cy="3567173"/>
          </a:xfrm>
        </p:spPr>
        <p:txBody>
          <a:bodyPr vert="horz" lIns="91440" tIns="45720" rIns="91440" bIns="45720" rtlCol="0" anchor="ctr">
            <a:normAutofit/>
          </a:bodyPr>
          <a:lstStyle/>
          <a:p>
            <a:endParaRPr lang="en-US" sz="2400">
              <a:cs typeface="Calibri" panose="020F0502020204030204"/>
            </a:endParaRPr>
          </a:p>
          <a:p>
            <a:r>
              <a:rPr lang="en-US" sz="2400">
                <a:ea typeface="+mn-lt"/>
                <a:cs typeface="+mn-lt"/>
              </a:rPr>
              <a:t>the study of the joints of the upper limb does not need to be complete prior to </a:t>
            </a:r>
            <a:r>
              <a:rPr lang="en-US" sz="2400" err="1">
                <a:ea typeface="+mn-lt"/>
                <a:cs typeface="+mn-lt"/>
              </a:rPr>
              <a:t>beggining</a:t>
            </a:r>
            <a:r>
              <a:rPr lang="en-US" sz="2400">
                <a:ea typeface="+mn-lt"/>
                <a:cs typeface="+mn-lt"/>
              </a:rPr>
              <a:t> the dissection of the pectoral region.it is strongly suggested that you refer to this self -study outline and perform the exercise for each joint before coming to lab on the day that the region containing the joint is dissected.</a:t>
            </a:r>
            <a:endParaRPr lang="en-US" sz="2400"/>
          </a:p>
          <a:p>
            <a:endParaRPr lang="en-US" sz="2400">
              <a:cs typeface="Calibri"/>
            </a:endParaRPr>
          </a:p>
        </p:txBody>
      </p:sp>
    </p:spTree>
    <p:extLst>
      <p:ext uri="{BB962C8B-B14F-4D97-AF65-F5344CB8AC3E}">
        <p14:creationId xmlns:p14="http://schemas.microsoft.com/office/powerpoint/2010/main" val="4158924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81C0A78-E9C5-4A7E-8C42-2354B71412A7}"/>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Nerve supply</a:t>
            </a:r>
          </a:p>
        </p:txBody>
      </p:sp>
      <p:sp>
        <p:nvSpPr>
          <p:cNvPr id="3" name="Content Placeholder 2">
            <a:extLst>
              <a:ext uri="{FF2B5EF4-FFF2-40B4-BE49-F238E27FC236}">
                <a16:creationId xmlns:a16="http://schemas.microsoft.com/office/drawing/2014/main" id="{2D9A857B-1FF4-4A64-8CE6-630032D92066}"/>
              </a:ext>
            </a:extLst>
          </p:cNvPr>
          <p:cNvSpPr>
            <a:spLocks noGrp="1"/>
          </p:cNvSpPr>
          <p:nvPr>
            <p:ph sz="half" idx="1"/>
          </p:nvPr>
        </p:nvSpPr>
        <p:spPr>
          <a:xfrm>
            <a:off x="1424904" y="2494450"/>
            <a:ext cx="4053545" cy="3563159"/>
          </a:xfrm>
        </p:spPr>
        <p:txBody>
          <a:bodyPr vert="horz" lIns="91440" tIns="45720" rIns="91440" bIns="45720" rtlCol="0">
            <a:normAutofit/>
          </a:bodyPr>
          <a:lstStyle/>
          <a:p>
            <a:endParaRPr lang="en-US" sz="2200"/>
          </a:p>
          <a:p>
            <a:r>
              <a:rPr lang="en-US" sz="2200"/>
              <a:t>⦁    The inter-carpal and mid-carpal joints were supplied anteriorly by the anterior in- terosseous, median, and ulnar nerves, and by the deep branch of the ulnar nerve. </a:t>
            </a:r>
          </a:p>
          <a:p>
            <a:r>
              <a:rPr lang="en-US" sz="2200"/>
              <a:t>⦁    Most of these joints were supplied posteriorly by the posterior interosseous nerve.</a:t>
            </a:r>
          </a:p>
          <a:p>
            <a:endParaRPr lang="en-US" sz="2200"/>
          </a:p>
        </p:txBody>
      </p:sp>
      <p:pic>
        <p:nvPicPr>
          <p:cNvPr id="5" name="Picture 5" descr="Diagram&#10;&#10;Description automatically generated">
            <a:extLst>
              <a:ext uri="{FF2B5EF4-FFF2-40B4-BE49-F238E27FC236}">
                <a16:creationId xmlns:a16="http://schemas.microsoft.com/office/drawing/2014/main" id="{15C835B7-DE2F-47E3-861A-1D657D1D1569}"/>
              </a:ext>
            </a:extLst>
          </p:cNvPr>
          <p:cNvPicPr>
            <a:picLocks noGrp="1" noChangeAspect="1"/>
          </p:cNvPicPr>
          <p:nvPr>
            <p:ph sz="half" idx="2"/>
          </p:nvPr>
        </p:nvPicPr>
        <p:blipFill rotWithShape="1">
          <a:blip r:embed="rId2"/>
          <a:srcRect t="19918" r="1" b="13710"/>
          <a:stretch/>
        </p:blipFill>
        <p:spPr>
          <a:xfrm>
            <a:off x="6098892" y="2492376"/>
            <a:ext cx="4802404" cy="3563372"/>
          </a:xfrm>
          <a:prstGeom prst="rect">
            <a:avLst/>
          </a:prstGeom>
        </p:spPr>
      </p:pic>
    </p:spTree>
    <p:extLst>
      <p:ext uri="{BB962C8B-B14F-4D97-AF65-F5344CB8AC3E}">
        <p14:creationId xmlns:p14="http://schemas.microsoft.com/office/powerpoint/2010/main" val="4053423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36EF43A-79B7-430C-BD14-693D0F478882}"/>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Arterial supply</a:t>
            </a:r>
            <a:endParaRPr lang="en-US" sz="4000">
              <a:solidFill>
                <a:srgbClr val="FFFFFF"/>
              </a:solidFill>
              <a:cs typeface="Calibri Light"/>
            </a:endParaRPr>
          </a:p>
        </p:txBody>
      </p:sp>
      <p:sp>
        <p:nvSpPr>
          <p:cNvPr id="3" name="Content Placeholder 2">
            <a:extLst>
              <a:ext uri="{FF2B5EF4-FFF2-40B4-BE49-F238E27FC236}">
                <a16:creationId xmlns:a16="http://schemas.microsoft.com/office/drawing/2014/main" id="{8E1FA23E-7DF2-4839-A07E-60B5211383A1}"/>
              </a:ext>
            </a:extLst>
          </p:cNvPr>
          <p:cNvSpPr>
            <a:spLocks noGrp="1"/>
          </p:cNvSpPr>
          <p:nvPr>
            <p:ph sz="half" idx="1"/>
          </p:nvPr>
        </p:nvSpPr>
        <p:spPr>
          <a:xfrm>
            <a:off x="1424904" y="2494450"/>
            <a:ext cx="4053545" cy="3563159"/>
          </a:xfrm>
        </p:spPr>
        <p:txBody>
          <a:bodyPr vert="horz" lIns="91440" tIns="45720" rIns="91440" bIns="45720" rtlCol="0">
            <a:normAutofit/>
          </a:bodyPr>
          <a:lstStyle/>
          <a:p>
            <a:endParaRPr lang="en-US" sz="2400"/>
          </a:p>
          <a:p>
            <a:r>
              <a:rPr lang="en-US" sz="2400"/>
              <a:t>innervation to the wrist is delivered by branches of three nerves: </a:t>
            </a:r>
          </a:p>
          <a:p>
            <a:r>
              <a:rPr lang="en-US" sz="2400"/>
              <a:t>⦁    Median nerve </a:t>
            </a:r>
          </a:p>
          <a:p>
            <a:r>
              <a:rPr lang="en-US" sz="2400"/>
              <a:t>⦁     Anterior interosseous branch.</a:t>
            </a:r>
          </a:p>
          <a:p>
            <a:r>
              <a:rPr lang="en-US" sz="2400"/>
              <a:t>⦁     Radial nerve</a:t>
            </a:r>
          </a:p>
          <a:p>
            <a:endParaRPr lang="en-US" sz="2400"/>
          </a:p>
        </p:txBody>
      </p:sp>
      <p:pic>
        <p:nvPicPr>
          <p:cNvPr id="5" name="Picture 5" descr="Diagram&#10;&#10;Description automatically generated">
            <a:extLst>
              <a:ext uri="{FF2B5EF4-FFF2-40B4-BE49-F238E27FC236}">
                <a16:creationId xmlns:a16="http://schemas.microsoft.com/office/drawing/2014/main" id="{7C9CCB0B-150B-449A-BF4C-D51E01BE4A4C}"/>
              </a:ext>
            </a:extLst>
          </p:cNvPr>
          <p:cNvPicPr>
            <a:picLocks noGrp="1" noChangeAspect="1"/>
          </p:cNvPicPr>
          <p:nvPr>
            <p:ph sz="half" idx="2"/>
          </p:nvPr>
        </p:nvPicPr>
        <p:blipFill rotWithShape="1">
          <a:blip r:embed="rId2"/>
          <a:srcRect t="26976" r="1" b="20024"/>
          <a:stretch/>
        </p:blipFill>
        <p:spPr>
          <a:xfrm>
            <a:off x="6098892" y="2492376"/>
            <a:ext cx="4802404" cy="3563372"/>
          </a:xfrm>
          <a:prstGeom prst="rect">
            <a:avLst/>
          </a:prstGeom>
        </p:spPr>
      </p:pic>
    </p:spTree>
    <p:extLst>
      <p:ext uri="{BB962C8B-B14F-4D97-AF65-F5344CB8AC3E}">
        <p14:creationId xmlns:p14="http://schemas.microsoft.com/office/powerpoint/2010/main" val="767227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610507-99F6-4A47-887C-6E1B43F50F80}"/>
              </a:ext>
            </a:extLst>
          </p:cNvPr>
          <p:cNvSpPr>
            <a:spLocks noGrp="1"/>
          </p:cNvSpPr>
          <p:nvPr>
            <p:ph type="ctrTitle"/>
          </p:nvPr>
        </p:nvSpPr>
        <p:spPr>
          <a:xfrm>
            <a:off x="3045368" y="2043663"/>
            <a:ext cx="6105194" cy="2031055"/>
          </a:xfrm>
        </p:spPr>
        <p:txBody>
          <a:bodyPr>
            <a:normAutofit/>
          </a:bodyPr>
          <a:lstStyle/>
          <a:p>
            <a:r>
              <a:rPr lang="en-US">
                <a:solidFill>
                  <a:srgbClr val="FFFFFF"/>
                </a:solidFill>
                <a:cs typeface="Calibri Light"/>
              </a:rPr>
              <a:t>THANK YOU</a:t>
            </a:r>
            <a:endParaRPr lang="en-US">
              <a:solidFill>
                <a:srgbClr val="FFFFFF"/>
              </a:solidFill>
            </a:endParaRPr>
          </a:p>
        </p:txBody>
      </p:sp>
    </p:spTree>
    <p:extLst>
      <p:ext uri="{BB962C8B-B14F-4D97-AF65-F5344CB8AC3E}">
        <p14:creationId xmlns:p14="http://schemas.microsoft.com/office/powerpoint/2010/main" val="1655373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B3081A5-0B40-435E-A4AE-A6E431B02B52}"/>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Articular surface are formed by</a:t>
            </a:r>
          </a:p>
        </p:txBody>
      </p:sp>
      <p:sp>
        <p:nvSpPr>
          <p:cNvPr id="3" name="Content Placeholder 2">
            <a:extLst>
              <a:ext uri="{FF2B5EF4-FFF2-40B4-BE49-F238E27FC236}">
                <a16:creationId xmlns:a16="http://schemas.microsoft.com/office/drawing/2014/main" id="{A57AAF16-C079-48E0-909E-E89C8F4F11D7}"/>
              </a:ext>
            </a:extLst>
          </p:cNvPr>
          <p:cNvSpPr>
            <a:spLocks noGrp="1"/>
          </p:cNvSpPr>
          <p:nvPr>
            <p:ph sz="half" idx="1"/>
          </p:nvPr>
        </p:nvSpPr>
        <p:spPr>
          <a:xfrm>
            <a:off x="1424904" y="2494450"/>
            <a:ext cx="4053545" cy="3563159"/>
          </a:xfrm>
        </p:spPr>
        <p:txBody>
          <a:bodyPr vert="horz" lIns="91440" tIns="45720" rIns="91440" bIns="45720" rtlCol="0">
            <a:normAutofit/>
          </a:bodyPr>
          <a:lstStyle/>
          <a:p>
            <a:r>
              <a:rPr lang="en-US" sz="2200"/>
              <a:t>Articular surface are formed by</a:t>
            </a:r>
          </a:p>
          <a:p>
            <a:r>
              <a:rPr lang="en-US" sz="2200"/>
              <a:t>1) the head of humerus which is less then half sphere and is covered by hyaline articular cartilage.</a:t>
            </a:r>
          </a:p>
          <a:p>
            <a:r>
              <a:rPr lang="en-US" sz="2200"/>
              <a:t>2) the glenoid fossa of scapula is pear-shaped and shallow and much smaller then head of humerus </a:t>
            </a:r>
          </a:p>
          <a:p>
            <a:endParaRPr lang="en-US" sz="2200"/>
          </a:p>
        </p:txBody>
      </p:sp>
      <p:pic>
        <p:nvPicPr>
          <p:cNvPr id="5" name="Picture 5" descr="Diagram&#10;&#10;Description automatically generated">
            <a:extLst>
              <a:ext uri="{FF2B5EF4-FFF2-40B4-BE49-F238E27FC236}">
                <a16:creationId xmlns:a16="http://schemas.microsoft.com/office/drawing/2014/main" id="{1F0ABF7F-EC91-4D3C-91FA-0D9C1A873749}"/>
              </a:ext>
            </a:extLst>
          </p:cNvPr>
          <p:cNvPicPr>
            <a:picLocks noGrp="1" noChangeAspect="1"/>
          </p:cNvPicPr>
          <p:nvPr>
            <p:ph sz="half" idx="2"/>
          </p:nvPr>
        </p:nvPicPr>
        <p:blipFill rotWithShape="1">
          <a:blip r:embed="rId2"/>
          <a:srcRect r="-1" b="939"/>
          <a:stretch/>
        </p:blipFill>
        <p:spPr>
          <a:xfrm>
            <a:off x="6098892" y="2492376"/>
            <a:ext cx="4802404" cy="3563372"/>
          </a:xfrm>
          <a:prstGeom prst="rect">
            <a:avLst/>
          </a:prstGeom>
        </p:spPr>
      </p:pic>
    </p:spTree>
    <p:extLst>
      <p:ext uri="{BB962C8B-B14F-4D97-AF65-F5344CB8AC3E}">
        <p14:creationId xmlns:p14="http://schemas.microsoft.com/office/powerpoint/2010/main" val="71008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2F454D7-6587-40C4-95C0-4131AE827FC2}"/>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Ligament</a:t>
            </a:r>
          </a:p>
        </p:txBody>
      </p:sp>
      <p:sp>
        <p:nvSpPr>
          <p:cNvPr id="3" name="Content Placeholder 2">
            <a:extLst>
              <a:ext uri="{FF2B5EF4-FFF2-40B4-BE49-F238E27FC236}">
                <a16:creationId xmlns:a16="http://schemas.microsoft.com/office/drawing/2014/main" id="{398C9421-3A90-4790-8310-C092E0B99945}"/>
              </a:ext>
            </a:extLst>
          </p:cNvPr>
          <p:cNvSpPr>
            <a:spLocks noGrp="1"/>
          </p:cNvSpPr>
          <p:nvPr>
            <p:ph sz="half" idx="1"/>
          </p:nvPr>
        </p:nvSpPr>
        <p:spPr>
          <a:xfrm>
            <a:off x="1424904" y="2494450"/>
            <a:ext cx="4053545" cy="3563159"/>
          </a:xfrm>
        </p:spPr>
        <p:txBody>
          <a:bodyPr vert="horz" lIns="91440" tIns="45720" rIns="91440" bIns="45720" rtlCol="0" anchor="t">
            <a:normAutofit/>
          </a:bodyPr>
          <a:lstStyle/>
          <a:p>
            <a:r>
              <a:rPr lang="en-US" sz="2400"/>
              <a:t>Ligament</a:t>
            </a:r>
          </a:p>
          <a:p>
            <a:r>
              <a:rPr lang="en-US" sz="2400"/>
              <a:t>1.    Glenoid labrum</a:t>
            </a:r>
            <a:endParaRPr lang="en-US" sz="2400">
              <a:cs typeface="Calibri"/>
            </a:endParaRPr>
          </a:p>
          <a:p>
            <a:r>
              <a:rPr lang="en-US" sz="2400"/>
              <a:t>2.    Capsule</a:t>
            </a:r>
            <a:endParaRPr lang="en-US" sz="2400">
              <a:cs typeface="Calibri"/>
            </a:endParaRPr>
          </a:p>
          <a:p>
            <a:r>
              <a:rPr lang="en-US" sz="2400"/>
              <a:t>3.    Coracoacromial ligament</a:t>
            </a:r>
            <a:endParaRPr lang="en-US" sz="2400">
              <a:cs typeface="Calibri"/>
            </a:endParaRPr>
          </a:p>
          <a:p>
            <a:r>
              <a:rPr lang="en-US" sz="2400"/>
              <a:t>4.    Coracohumeral ligament</a:t>
            </a:r>
            <a:endParaRPr lang="en-US" sz="2400">
              <a:cs typeface="Calibri"/>
            </a:endParaRPr>
          </a:p>
          <a:p>
            <a:r>
              <a:rPr lang="en-US" sz="2400"/>
              <a:t>5.    Transverse humeral ligament</a:t>
            </a:r>
            <a:endParaRPr lang="en-US" sz="2400">
              <a:cs typeface="Calibri"/>
            </a:endParaRPr>
          </a:p>
          <a:p>
            <a:r>
              <a:rPr lang="en-US" sz="2400"/>
              <a:t>6.    Glenohumeral ligament</a:t>
            </a:r>
            <a:endParaRPr lang="en-US" sz="2400">
              <a:cs typeface="Calibri"/>
            </a:endParaRPr>
          </a:p>
          <a:p>
            <a:endParaRPr lang="en-US" sz="2400"/>
          </a:p>
        </p:txBody>
      </p:sp>
      <p:pic>
        <p:nvPicPr>
          <p:cNvPr id="5" name="Picture 5" descr="Diagram&#10;&#10;Description automatically generated">
            <a:extLst>
              <a:ext uri="{FF2B5EF4-FFF2-40B4-BE49-F238E27FC236}">
                <a16:creationId xmlns:a16="http://schemas.microsoft.com/office/drawing/2014/main" id="{E1E21C9D-811F-4319-B880-01D8E118E528}"/>
              </a:ext>
            </a:extLst>
          </p:cNvPr>
          <p:cNvPicPr>
            <a:picLocks noGrp="1" noChangeAspect="1"/>
          </p:cNvPicPr>
          <p:nvPr>
            <p:ph sz="half" idx="2"/>
          </p:nvPr>
        </p:nvPicPr>
        <p:blipFill rotWithShape="1">
          <a:blip r:embed="rId2"/>
          <a:srcRect t="1728" r="1" b="6809"/>
          <a:stretch/>
        </p:blipFill>
        <p:spPr>
          <a:xfrm>
            <a:off x="6098892" y="2492376"/>
            <a:ext cx="4802404" cy="3563372"/>
          </a:xfrm>
          <a:prstGeom prst="rect">
            <a:avLst/>
          </a:prstGeom>
        </p:spPr>
      </p:pic>
    </p:spTree>
    <p:extLst>
      <p:ext uri="{BB962C8B-B14F-4D97-AF65-F5344CB8AC3E}">
        <p14:creationId xmlns:p14="http://schemas.microsoft.com/office/powerpoint/2010/main" val="3883778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76D54A2-59E0-41D0-86A9-249FBBAB3C9E}"/>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Articulate capsule </a:t>
            </a:r>
          </a:p>
        </p:txBody>
      </p:sp>
      <p:sp>
        <p:nvSpPr>
          <p:cNvPr id="3" name="Content Placeholder 2">
            <a:extLst>
              <a:ext uri="{FF2B5EF4-FFF2-40B4-BE49-F238E27FC236}">
                <a16:creationId xmlns:a16="http://schemas.microsoft.com/office/drawing/2014/main" id="{8A27C15D-7174-4FFF-A1A9-EAA8E4FCE0F7}"/>
              </a:ext>
            </a:extLst>
          </p:cNvPr>
          <p:cNvSpPr>
            <a:spLocks noGrp="1"/>
          </p:cNvSpPr>
          <p:nvPr>
            <p:ph sz="half" idx="1"/>
          </p:nvPr>
        </p:nvSpPr>
        <p:spPr>
          <a:xfrm>
            <a:off x="1424904" y="2494450"/>
            <a:ext cx="4053545" cy="3563159"/>
          </a:xfrm>
        </p:spPr>
        <p:txBody>
          <a:bodyPr vert="horz" lIns="91440" tIns="45720" rIns="91440" bIns="45720" rtlCol="0">
            <a:normAutofit/>
          </a:bodyPr>
          <a:lstStyle/>
          <a:p>
            <a:r>
              <a:rPr lang="en-US" sz="2200"/>
              <a:t>Articulate capsule </a:t>
            </a:r>
          </a:p>
          <a:p>
            <a:r>
              <a:rPr lang="en-US" sz="2200"/>
              <a:t>Surrounds the joint.</a:t>
            </a:r>
          </a:p>
          <a:p>
            <a:r>
              <a:rPr lang="en-US" sz="2200"/>
              <a:t>the capsule has two openings:</a:t>
            </a:r>
          </a:p>
          <a:p>
            <a:r>
              <a:rPr lang="en-US" sz="2200"/>
              <a:t>1. opening for subscapular bursa anteriorly</a:t>
            </a:r>
          </a:p>
          <a:p>
            <a:r>
              <a:rPr lang="en-US" sz="2200"/>
              <a:t>2. opening between two tuberosities for giving passage to longe tendon  of biceps brachii</a:t>
            </a:r>
          </a:p>
          <a:p>
            <a:endParaRPr lang="en-US" sz="2200"/>
          </a:p>
        </p:txBody>
      </p:sp>
      <p:pic>
        <p:nvPicPr>
          <p:cNvPr id="5" name="Picture 5" descr="Diagram&#10;&#10;Description automatically generated">
            <a:extLst>
              <a:ext uri="{FF2B5EF4-FFF2-40B4-BE49-F238E27FC236}">
                <a16:creationId xmlns:a16="http://schemas.microsoft.com/office/drawing/2014/main" id="{BB71390E-423B-40D6-9482-E10AE95CD3B1}"/>
              </a:ext>
            </a:extLst>
          </p:cNvPr>
          <p:cNvPicPr>
            <a:picLocks noGrp="1" noChangeAspect="1"/>
          </p:cNvPicPr>
          <p:nvPr>
            <p:ph sz="half" idx="2"/>
          </p:nvPr>
        </p:nvPicPr>
        <p:blipFill rotWithShape="1">
          <a:blip r:embed="rId2"/>
          <a:srcRect l="11845" r="8768" b="-1"/>
          <a:stretch/>
        </p:blipFill>
        <p:spPr>
          <a:xfrm>
            <a:off x="6098892" y="2492376"/>
            <a:ext cx="4802404" cy="3563372"/>
          </a:xfrm>
          <a:prstGeom prst="rect">
            <a:avLst/>
          </a:prstGeom>
        </p:spPr>
      </p:pic>
    </p:spTree>
    <p:extLst>
      <p:ext uri="{BB962C8B-B14F-4D97-AF65-F5344CB8AC3E}">
        <p14:creationId xmlns:p14="http://schemas.microsoft.com/office/powerpoint/2010/main" val="1089937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20BA762-BFFF-44F3-BBE5-34D79BB3C31B}"/>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Coraco-acromial ligaments</a:t>
            </a:r>
          </a:p>
        </p:txBody>
      </p:sp>
      <p:sp>
        <p:nvSpPr>
          <p:cNvPr id="3" name="Content Placeholder 2">
            <a:extLst>
              <a:ext uri="{FF2B5EF4-FFF2-40B4-BE49-F238E27FC236}">
                <a16:creationId xmlns:a16="http://schemas.microsoft.com/office/drawing/2014/main" id="{6A8D2AAD-F8BB-4985-95BF-2920B5DEC05B}"/>
              </a:ext>
            </a:extLst>
          </p:cNvPr>
          <p:cNvSpPr>
            <a:spLocks noGrp="1"/>
          </p:cNvSpPr>
          <p:nvPr>
            <p:ph sz="half" idx="1"/>
          </p:nvPr>
        </p:nvSpPr>
        <p:spPr>
          <a:xfrm>
            <a:off x="1424904" y="2494450"/>
            <a:ext cx="4053545" cy="3563159"/>
          </a:xfrm>
        </p:spPr>
        <p:txBody>
          <a:bodyPr vert="horz" lIns="91440" tIns="45720" rIns="91440" bIns="45720" rtlCol="0" anchor="t">
            <a:normAutofit/>
          </a:bodyPr>
          <a:lstStyle/>
          <a:p>
            <a:pPr marL="0" indent="0">
              <a:buNone/>
            </a:pPr>
            <a:endParaRPr lang="en-US" sz="2400">
              <a:cs typeface="Calibri"/>
            </a:endParaRPr>
          </a:p>
          <a:p>
            <a:pPr marL="0" indent="0">
              <a:buNone/>
            </a:pPr>
            <a:r>
              <a:rPr lang="en-US" sz="2400"/>
              <a:t>⦁    the </a:t>
            </a:r>
            <a:r>
              <a:rPr lang="en-US" sz="2400" err="1"/>
              <a:t>coraco</a:t>
            </a:r>
            <a:r>
              <a:rPr lang="en-US" sz="2400"/>
              <a:t>-acromial ligaments is triangular in shape and extends between the tip of </a:t>
            </a:r>
            <a:r>
              <a:rPr lang="en-US" sz="2400" err="1"/>
              <a:t>acromin</a:t>
            </a:r>
            <a:r>
              <a:rPr lang="en-US" sz="2400"/>
              <a:t> and lateral border of coracoid process </a:t>
            </a:r>
            <a:endParaRPr lang="en-US" sz="2400">
              <a:cs typeface="Calibri" panose="020F0502020204030204"/>
            </a:endParaRPr>
          </a:p>
          <a:p>
            <a:endParaRPr lang="en-US" sz="2400"/>
          </a:p>
        </p:txBody>
      </p:sp>
      <p:pic>
        <p:nvPicPr>
          <p:cNvPr id="8" name="Picture 8" descr="Diagram&#10;&#10;Description automatically generated">
            <a:extLst>
              <a:ext uri="{FF2B5EF4-FFF2-40B4-BE49-F238E27FC236}">
                <a16:creationId xmlns:a16="http://schemas.microsoft.com/office/drawing/2014/main" id="{3CBA5B75-B5EF-4510-AA41-825E8D627B27}"/>
              </a:ext>
            </a:extLst>
          </p:cNvPr>
          <p:cNvPicPr>
            <a:picLocks noGrp="1" noChangeAspect="1"/>
          </p:cNvPicPr>
          <p:nvPr>
            <p:ph sz="half" idx="2"/>
          </p:nvPr>
        </p:nvPicPr>
        <p:blipFill>
          <a:blip r:embed="rId2"/>
          <a:stretch>
            <a:fillRect/>
          </a:stretch>
        </p:blipFill>
        <p:spPr>
          <a:xfrm>
            <a:off x="7691437" y="2929731"/>
            <a:ext cx="2143125" cy="2143125"/>
          </a:xfrm>
        </p:spPr>
      </p:pic>
    </p:spTree>
    <p:extLst>
      <p:ext uri="{BB962C8B-B14F-4D97-AF65-F5344CB8AC3E}">
        <p14:creationId xmlns:p14="http://schemas.microsoft.com/office/powerpoint/2010/main" val="727158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7709197-F8A7-4A30-9A40-1BADE3B4A2A2}"/>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Coracohumeral ligaments </a:t>
            </a:r>
          </a:p>
        </p:txBody>
      </p:sp>
      <p:sp>
        <p:nvSpPr>
          <p:cNvPr id="3" name="Content Placeholder 2">
            <a:extLst>
              <a:ext uri="{FF2B5EF4-FFF2-40B4-BE49-F238E27FC236}">
                <a16:creationId xmlns:a16="http://schemas.microsoft.com/office/drawing/2014/main" id="{6FBF1DF5-F8A6-4BFE-B01E-26622B4E5F20}"/>
              </a:ext>
            </a:extLst>
          </p:cNvPr>
          <p:cNvSpPr>
            <a:spLocks noGrp="1"/>
          </p:cNvSpPr>
          <p:nvPr>
            <p:ph sz="half" idx="1"/>
          </p:nvPr>
        </p:nvSpPr>
        <p:spPr>
          <a:xfrm>
            <a:off x="1424904" y="2494450"/>
            <a:ext cx="4053545" cy="3563159"/>
          </a:xfrm>
        </p:spPr>
        <p:txBody>
          <a:bodyPr vert="horz" lIns="91440" tIns="45720" rIns="91440" bIns="45720" rtlCol="0">
            <a:normAutofit/>
          </a:bodyPr>
          <a:lstStyle/>
          <a:p>
            <a:endParaRPr lang="en-US" sz="2400"/>
          </a:p>
          <a:p>
            <a:r>
              <a:rPr lang="en-US" sz="2400"/>
              <a:t>⦁    the cracohumeral ligaments extend between the inferior surface of coracoid process and the two tuberosities of humerus </a:t>
            </a:r>
          </a:p>
          <a:p>
            <a:endParaRPr lang="en-US" sz="2400"/>
          </a:p>
          <a:p>
            <a:endParaRPr lang="en-US">
              <a:cs typeface="Calibri"/>
            </a:endParaRPr>
          </a:p>
        </p:txBody>
      </p:sp>
      <p:pic>
        <p:nvPicPr>
          <p:cNvPr id="5" name="Picture 5" descr="Diagram&#10;&#10;Description automatically generated">
            <a:extLst>
              <a:ext uri="{FF2B5EF4-FFF2-40B4-BE49-F238E27FC236}">
                <a16:creationId xmlns:a16="http://schemas.microsoft.com/office/drawing/2014/main" id="{0041916B-1AF9-424D-B9B7-70E6084E2D9F}"/>
              </a:ext>
            </a:extLst>
          </p:cNvPr>
          <p:cNvPicPr>
            <a:picLocks noGrp="1" noChangeAspect="1"/>
          </p:cNvPicPr>
          <p:nvPr>
            <p:ph sz="half" idx="2"/>
          </p:nvPr>
        </p:nvPicPr>
        <p:blipFill rotWithShape="1">
          <a:blip r:embed="rId2"/>
          <a:srcRect t="1703" r="1" b="6834"/>
          <a:stretch/>
        </p:blipFill>
        <p:spPr>
          <a:xfrm>
            <a:off x="6098892" y="2492376"/>
            <a:ext cx="4802404" cy="3563372"/>
          </a:xfrm>
          <a:prstGeom prst="rect">
            <a:avLst/>
          </a:prstGeom>
        </p:spPr>
      </p:pic>
    </p:spTree>
    <p:extLst>
      <p:ext uri="{BB962C8B-B14F-4D97-AF65-F5344CB8AC3E}">
        <p14:creationId xmlns:p14="http://schemas.microsoft.com/office/powerpoint/2010/main" val="69738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805A826-0B3C-4346-BDFB-54545982244C}"/>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Transverse humeral ligaments</a:t>
            </a:r>
          </a:p>
        </p:txBody>
      </p:sp>
      <p:sp>
        <p:nvSpPr>
          <p:cNvPr id="3" name="Content Placeholder 2">
            <a:extLst>
              <a:ext uri="{FF2B5EF4-FFF2-40B4-BE49-F238E27FC236}">
                <a16:creationId xmlns:a16="http://schemas.microsoft.com/office/drawing/2014/main" id="{C5B91A34-D966-4329-B265-15E68A81AA96}"/>
              </a:ext>
            </a:extLst>
          </p:cNvPr>
          <p:cNvSpPr>
            <a:spLocks noGrp="1"/>
          </p:cNvSpPr>
          <p:nvPr>
            <p:ph sz="half" idx="1"/>
          </p:nvPr>
        </p:nvSpPr>
        <p:spPr>
          <a:xfrm>
            <a:off x="1424904" y="2494450"/>
            <a:ext cx="4053545" cy="3563159"/>
          </a:xfrm>
        </p:spPr>
        <p:txBody>
          <a:bodyPr vert="horz" lIns="91440" tIns="45720" rIns="91440" bIns="45720" rtlCol="0">
            <a:normAutofit/>
          </a:bodyPr>
          <a:lstStyle/>
          <a:p>
            <a:r>
              <a:rPr lang="en-US" sz="2400"/>
              <a:t>Transverse humeral ligaments </a:t>
            </a:r>
          </a:p>
          <a:p>
            <a:r>
              <a:rPr lang="en-US" sz="2400"/>
              <a:t>⦁    the transeverse humeral ligaments bidges the gap between the two tuberosities of humerus,through which the long tendon of bisep brachii passes</a:t>
            </a:r>
          </a:p>
          <a:p>
            <a:endParaRPr lang="en-US" sz="2400"/>
          </a:p>
        </p:txBody>
      </p:sp>
      <p:pic>
        <p:nvPicPr>
          <p:cNvPr id="5" name="Picture 5" descr="A close up&#10;&#10;Description automatically generated">
            <a:extLst>
              <a:ext uri="{FF2B5EF4-FFF2-40B4-BE49-F238E27FC236}">
                <a16:creationId xmlns:a16="http://schemas.microsoft.com/office/drawing/2014/main" id="{D4940A23-086F-4A2F-AA06-AC3F8742C44C}"/>
              </a:ext>
            </a:extLst>
          </p:cNvPr>
          <p:cNvPicPr>
            <a:picLocks noGrp="1" noChangeAspect="1"/>
          </p:cNvPicPr>
          <p:nvPr>
            <p:ph sz="half" idx="2"/>
          </p:nvPr>
        </p:nvPicPr>
        <p:blipFill rotWithShape="1">
          <a:blip r:embed="rId2"/>
          <a:srcRect l="5524" r="1132" b="-2"/>
          <a:stretch/>
        </p:blipFill>
        <p:spPr>
          <a:xfrm>
            <a:off x="6098892" y="2492376"/>
            <a:ext cx="4802404" cy="3563372"/>
          </a:xfrm>
          <a:prstGeom prst="rect">
            <a:avLst/>
          </a:prstGeom>
        </p:spPr>
      </p:pic>
    </p:spTree>
    <p:extLst>
      <p:ext uri="{BB962C8B-B14F-4D97-AF65-F5344CB8AC3E}">
        <p14:creationId xmlns:p14="http://schemas.microsoft.com/office/powerpoint/2010/main" val="7889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4D91E7E-723B-4ADB-9E49-AED522FB7744}"/>
              </a:ext>
            </a:extLst>
          </p:cNvPr>
          <p:cNvSpPr>
            <a:spLocks noGrp="1"/>
          </p:cNvSpPr>
          <p:nvPr>
            <p:ph type="title"/>
          </p:nvPr>
        </p:nvSpPr>
        <p:spPr>
          <a:xfrm>
            <a:off x="1047280" y="759805"/>
            <a:ext cx="10306520" cy="1325563"/>
          </a:xfrm>
        </p:spPr>
        <p:txBody>
          <a:bodyPr vert="horz" lIns="91440" tIns="45720" rIns="91440" bIns="45720" rtlCol="0" anchor="ctr">
            <a:normAutofit/>
          </a:bodyPr>
          <a:lstStyle/>
          <a:p>
            <a:endParaRPr lang="en-US" sz="4000">
              <a:solidFill>
                <a:srgbClr val="FFFFFF"/>
              </a:solidFill>
            </a:endParaRPr>
          </a:p>
        </p:txBody>
      </p:sp>
      <p:sp>
        <p:nvSpPr>
          <p:cNvPr id="3" name="Content Placeholder 2">
            <a:extLst>
              <a:ext uri="{FF2B5EF4-FFF2-40B4-BE49-F238E27FC236}">
                <a16:creationId xmlns:a16="http://schemas.microsoft.com/office/drawing/2014/main" id="{5835478F-D6CE-454E-B62B-32764E34E160}"/>
              </a:ext>
            </a:extLst>
          </p:cNvPr>
          <p:cNvSpPr>
            <a:spLocks noGrp="1"/>
          </p:cNvSpPr>
          <p:nvPr>
            <p:ph sz="half" idx="1"/>
          </p:nvPr>
        </p:nvSpPr>
        <p:spPr>
          <a:xfrm>
            <a:off x="1424904" y="2494450"/>
            <a:ext cx="4053545" cy="3563159"/>
          </a:xfrm>
        </p:spPr>
        <p:txBody>
          <a:bodyPr vert="horz" lIns="91440" tIns="45720" rIns="91440" bIns="45720" rtlCol="0">
            <a:normAutofit/>
          </a:bodyPr>
          <a:lstStyle/>
          <a:p>
            <a:r>
              <a:rPr lang="en-US" sz="2400"/>
              <a:t>glenohumeral ligaments </a:t>
            </a:r>
          </a:p>
          <a:p>
            <a:r>
              <a:rPr lang="en-US" sz="2400"/>
              <a:t>strengthes capsule </a:t>
            </a:r>
          </a:p>
          <a:p>
            <a:r>
              <a:rPr lang="en-US" sz="2400"/>
              <a:t>compresis of three parts </a:t>
            </a:r>
          </a:p>
          <a:p>
            <a:r>
              <a:rPr lang="en-US" sz="2400"/>
              <a:t>I.    superior </a:t>
            </a:r>
          </a:p>
          <a:p>
            <a:r>
              <a:rPr lang="en-US" sz="2400"/>
              <a:t>II.    middle </a:t>
            </a:r>
          </a:p>
          <a:p>
            <a:r>
              <a:rPr lang="en-US" sz="2400"/>
              <a:t>III.    inferior </a:t>
            </a:r>
          </a:p>
          <a:p>
            <a:endParaRPr lang="en-US" sz="2400"/>
          </a:p>
        </p:txBody>
      </p:sp>
      <p:pic>
        <p:nvPicPr>
          <p:cNvPr id="5" name="Picture 5" descr="Diagram&#10;&#10;Description automatically generated">
            <a:extLst>
              <a:ext uri="{FF2B5EF4-FFF2-40B4-BE49-F238E27FC236}">
                <a16:creationId xmlns:a16="http://schemas.microsoft.com/office/drawing/2014/main" id="{5C5902C8-B386-4D84-8428-5CD52D5B02CD}"/>
              </a:ext>
            </a:extLst>
          </p:cNvPr>
          <p:cNvPicPr>
            <a:picLocks noGrp="1" noChangeAspect="1"/>
          </p:cNvPicPr>
          <p:nvPr>
            <p:ph sz="half" idx="2"/>
          </p:nvPr>
        </p:nvPicPr>
        <p:blipFill rotWithShape="1">
          <a:blip r:embed="rId2"/>
          <a:srcRect l="15531"/>
          <a:stretch/>
        </p:blipFill>
        <p:spPr>
          <a:xfrm>
            <a:off x="6098892" y="2492376"/>
            <a:ext cx="4802404" cy="3563372"/>
          </a:xfrm>
          <a:prstGeom prst="rect">
            <a:avLst/>
          </a:prstGeom>
        </p:spPr>
      </p:pic>
    </p:spTree>
    <p:extLst>
      <p:ext uri="{BB962C8B-B14F-4D97-AF65-F5344CB8AC3E}">
        <p14:creationId xmlns:p14="http://schemas.microsoft.com/office/powerpoint/2010/main" val="17587477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22</Slides>
  <Notes>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Definition</vt:lpstr>
      <vt:lpstr>Articular surface are formed by</vt:lpstr>
      <vt:lpstr>Ligament</vt:lpstr>
      <vt:lpstr>Articulate capsule </vt:lpstr>
      <vt:lpstr>Coraco-acromial ligaments</vt:lpstr>
      <vt:lpstr>Coracohumeral ligaments </vt:lpstr>
      <vt:lpstr>Transverse humeral ligaments</vt:lpstr>
      <vt:lpstr>PowerPoint Presentation</vt:lpstr>
      <vt:lpstr>Nerve supply of joint</vt:lpstr>
      <vt:lpstr>Arterial supply of joint </vt:lpstr>
      <vt:lpstr>Elbow joint </vt:lpstr>
      <vt:lpstr>Movement </vt:lpstr>
      <vt:lpstr>Ligaments</vt:lpstr>
      <vt:lpstr>Joint capsule and barsea</vt:lpstr>
      <vt:lpstr>Wrist joints </vt:lpstr>
      <vt:lpstr>Movement</vt:lpstr>
      <vt:lpstr>Ligament</vt:lpstr>
      <vt:lpstr>Capsule</vt:lpstr>
      <vt:lpstr>Nerve supply</vt:lpstr>
      <vt:lpstr>Arterial supply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2020-11-29T10:42:32Z</dcterms:created>
  <dcterms:modified xsi:type="dcterms:W3CDTF">2020-11-29T13:07:30Z</dcterms:modified>
</cp:coreProperties>
</file>