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1" r:id="rId5"/>
    <p:sldId id="260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3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BE24-AA92-463A-85CA-A129C96C60EC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C54E-6B5B-429D-8696-FB3A459D4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Name                                    Farkhanda jabeen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                                                                   14725</a:t>
            </a:r>
          </a:p>
          <a:p>
            <a:pPr marL="0" indent="0">
              <a:buNone/>
            </a:pPr>
            <a:r>
              <a:rPr lang="en-US" dirty="0" smtClean="0"/>
              <a:t>Subject                                                      Design and Analysis of Algorithm   </a:t>
            </a:r>
          </a:p>
          <a:p>
            <a:pPr marL="0" indent="0">
              <a:buNone/>
            </a:pPr>
            <a:r>
              <a:rPr lang="en-US" dirty="0" smtClean="0"/>
              <a:t>Department                                                 BScs </a:t>
            </a:r>
          </a:p>
          <a:p>
            <a:pPr marL="0" indent="0">
              <a:buNone/>
            </a:pPr>
            <a:r>
              <a:rPr lang="en-US" dirty="0" smtClean="0"/>
              <a:t>Semester                                                       BScs 4</a:t>
            </a:r>
            <a:r>
              <a:rPr lang="en-US" baseline="30000" dirty="0" smtClean="0"/>
              <a:t>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Assignment no                                             2</a:t>
            </a:r>
          </a:p>
          <a:p>
            <a:pPr marL="0" indent="0">
              <a:buNone/>
            </a:pPr>
            <a:r>
              <a:rPr lang="en-US" dirty="0" smtClean="0"/>
              <a:t>Submitted to                                           SIR Muhammad Adil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6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Q1: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Push and pop an elements in a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79" y="365125"/>
            <a:ext cx="6445954" cy="61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b="1" dirty="0" smtClean="0"/>
              <a:t>Result: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8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19324"/>
            <a:ext cx="4905375" cy="298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2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Linked list and One way linked list: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978" y="528637"/>
            <a:ext cx="6987822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2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 Result: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267" y="2852737"/>
            <a:ext cx="4601633" cy="229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8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Name                                    Farkhanda jabeen</vt:lpstr>
      <vt:lpstr>Q1:</vt:lpstr>
      <vt:lpstr> </vt:lpstr>
      <vt:lpstr> Result:</vt:lpstr>
      <vt:lpstr>Q 2:</vt:lpstr>
      <vt:lpstr> </vt:lpstr>
      <vt:lpstr> Result: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Q1:</dc:title>
  <dc:creator>MUHAMMAD AAMIR</dc:creator>
  <cp:lastModifiedBy>MUHAMMAD AAMIR</cp:lastModifiedBy>
  <cp:revision>6</cp:revision>
  <dcterms:created xsi:type="dcterms:W3CDTF">2020-05-29T10:34:00Z</dcterms:created>
  <dcterms:modified xsi:type="dcterms:W3CDTF">2020-05-31T04:18:57Z</dcterms:modified>
</cp:coreProperties>
</file>