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tableStyles" Target="tableStyle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122025" y="0"/>
            <a:ext cx="4899950" cy="6858000"/>
          </a:xfrm>
          <a:prstGeom prst="rect"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984264" y="0"/>
            <a:ext cx="5175472" cy="6858000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101915" y="0"/>
            <a:ext cx="4940170" cy="6857999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36154" y="0"/>
            <a:ext cx="5071691" cy="6858000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67593" y="0"/>
            <a:ext cx="5008814" cy="6858000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120305" y="0"/>
            <a:ext cx="4903390" cy="6857999"/>
          </a:xfrm>
          <a:prstGeom prst="rect"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35746" y="0"/>
            <a:ext cx="5072508" cy="6858000"/>
          </a:xfrm>
          <a:prstGeom prst="rect"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5439" y="0"/>
            <a:ext cx="5133122" cy="6858000"/>
          </a:xfrm>
          <a:prstGeom prst="rect"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950679" y="0"/>
            <a:ext cx="5242642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998456" y="0"/>
            <a:ext cx="5147088" cy="685800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904453" y="0"/>
            <a:ext cx="5335093" cy="6857999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19768" y="0"/>
            <a:ext cx="5104464" cy="6858000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56464" y="0"/>
            <a:ext cx="5031071" cy="6858000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968879" y="0"/>
            <a:ext cx="5206241" cy="6858000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985633" y="0"/>
            <a:ext cx="5172734" cy="6857999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106977" y="0"/>
            <a:ext cx="4930046" cy="6858000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933888" y="0"/>
            <a:ext cx="5276223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CPH1923</dc:creator>
  <dcterms:created xsi:type="dcterms:W3CDTF">2015-05-11T23:30:45Z</dcterms:created>
  <dcterms:modified xsi:type="dcterms:W3CDTF">2020-06-26T09:44:35Z</dcterms:modified>
</cp:coreProperties>
</file>